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804" r:id="rId5"/>
  </p:sldMasterIdLst>
  <p:notesMasterIdLst>
    <p:notesMasterId r:id="rId15"/>
  </p:notesMasterIdLst>
  <p:handoutMasterIdLst>
    <p:handoutMasterId r:id="rId16"/>
  </p:handoutMasterIdLst>
  <p:sldIdLst>
    <p:sldId id="301" r:id="rId6"/>
    <p:sldId id="351" r:id="rId7"/>
    <p:sldId id="289" r:id="rId8"/>
    <p:sldId id="357" r:id="rId9"/>
    <p:sldId id="361" r:id="rId10"/>
    <p:sldId id="366" r:id="rId11"/>
    <p:sldId id="367" r:id="rId12"/>
    <p:sldId id="368" r:id="rId13"/>
    <p:sldId id="365" r:id="rId14"/>
  </p:sldIdLst>
  <p:sldSz cx="12192000" cy="6858000"/>
  <p:notesSz cx="6808788" cy="9940925"/>
  <p:embeddedFontLst>
    <p:embeddedFont>
      <p:font typeface="Calibri" panose="020F0502020204030204" pitchFamily="34" charset="0"/>
      <p:regular r:id="rId17"/>
      <p:bold r:id="rId18"/>
      <p:italic r:id="rId19"/>
      <p:boldItalic r:id="rId20"/>
    </p:embeddedFont>
    <p:embeddedFont>
      <p:font typeface="Republic Office" panose="020B0604020202020204" charset="0"/>
      <p:regular r:id="rId21"/>
      <p:bold r:id="rId22"/>
      <p:italic r:id="rId23"/>
    </p:embeddedFont>
    <p:embeddedFont>
      <p:font typeface="Republic DemiBold" panose="020B0604020202020204" charset="0"/>
      <p:bold r:id="rId24"/>
    </p:embeddedFont>
    <p:embeddedFont>
      <p:font typeface="Republic" panose="020B0604020202020204" charset="0"/>
      <p:regular r:id="rId25"/>
      <p:bold r:id="rId26"/>
      <p:italic r:id="rId27"/>
      <p:boldItalic r:id="rId28"/>
    </p:embeddedFont>
    <p:embeddedFont>
      <p:font typeface="Republic Light" panose="020B0604020202020204" charset="0"/>
      <p:regular r:id="rId29"/>
    </p:embeddedFont>
    <p:embeddedFont>
      <p:font typeface="Republic Office Light"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everinsen" initials="CS" lastIdx="7" clrIdx="0">
    <p:extLst>
      <p:ext uri="{19B8F6BF-5375-455C-9EA6-DF929625EA0E}">
        <p15:presenceInfo xmlns:p15="http://schemas.microsoft.com/office/powerpoint/2012/main" userId="S::CSE@skm.dk::e4123f66-642c-47d0-898d-a0959406df66" providerId="AD"/>
      </p:ext>
    </p:extLst>
  </p:cmAuthor>
  <p:cmAuthor id="2" name="Julie Lorenzen" initials="JL" lastIdx="1" clrIdx="1">
    <p:extLst>
      <p:ext uri="{19B8F6BF-5375-455C-9EA6-DF929625EA0E}">
        <p15:presenceInfo xmlns:p15="http://schemas.microsoft.com/office/powerpoint/2012/main" userId="S::JLo@skm.dk::11719f3a-c3df-47bc-96d8-46ad5960e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007AD6"/>
    <a:srgbClr val="005A9E"/>
    <a:srgbClr val="0062AC"/>
    <a:srgbClr val="3FCDFF"/>
    <a:srgbClr val="F4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10" autoAdjust="0"/>
  </p:normalViewPr>
  <p:slideViewPr>
    <p:cSldViewPr snapToGrid="0" showGuides="1">
      <p:cViewPr varScale="1">
        <p:scale>
          <a:sx n="123" d="100"/>
          <a:sy n="123" d="100"/>
        </p:scale>
        <p:origin x="114" y="288"/>
      </p:cViewPr>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3F6AEEE-E778-402E-8B8F-9A98AED26EB8}" type="datetimeFigureOut">
              <a:rPr lang="en-GB" smtClean="0"/>
              <a:t>20/03/2023</a:t>
            </a:fld>
            <a:endParaRPr lang="en-GB"/>
          </a:p>
        </p:txBody>
      </p:sp>
      <p:sp>
        <p:nvSpPr>
          <p:cNvPr id="9" name="Header Placeholder 8"/>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000"/>
            </a:lvl1pPr>
          </a:lstStyle>
          <a:p>
            <a:fld id="{1386E511-D742-4EFE-90B5-C9FC42762E0F}" type="datetimeFigureOut">
              <a:rPr lang="en-GB" smtClean="0"/>
              <a:pPr/>
              <a:t>20/03/2023</a:t>
            </a:fld>
            <a:endParaRPr lang="en-GB"/>
          </a:p>
        </p:txBody>
      </p:sp>
      <p:sp>
        <p:nvSpPr>
          <p:cNvPr id="10" name="Slide Number Placeholder 9"/>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69154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39041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42175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82515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96081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70666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19616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51613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821511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hyperlink" Target="file:///\\ccta.dk\skat\Departementet\Faelles\Fotos\Fotos\Typeslides" TargetMode="External"/><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5.png"/><Relationship Id="rId7" Type="http://schemas.openxmlformats.org/officeDocument/2006/relationships/hyperlink" Target="file:///\\ccta.dk\skat\Departementet\Faelles\Fotos\Fotos\Ikoner\Ikoner%202019" TargetMode="External"/><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4.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hyperlink" Target="file:///\\ccta.dk\skat\Departementet\Faelles\Fotos\Fotos" TargetMode="External"/><Relationship Id="rId11" Type="http://schemas.openxmlformats.org/officeDocument/2006/relationships/image" Target="../media/image10.jpg"/><Relationship Id="rId5" Type="http://schemas.openxmlformats.org/officeDocument/2006/relationships/image" Target="../media/image7.pn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6.png"/><Relationship Id="rId9" Type="http://schemas.openxmlformats.org/officeDocument/2006/relationships/image" Target="../media/image8.jpg"/><Relationship Id="rId14" Type="http://schemas.openxmlformats.org/officeDocument/2006/relationships/image" Target="../media/image13.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8" Type="http://schemas.openxmlformats.org/officeDocument/2006/relationships/hyperlink" Target="file:///\\ccta.dk\skat\Departementet\Faelles\Fotos\Fotos\Typeslides" TargetMode="External"/><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5.png"/><Relationship Id="rId7" Type="http://schemas.openxmlformats.org/officeDocument/2006/relationships/hyperlink" Target="file:///\\ccta.dk\skat\Departementet\Faelles\Fotos\Fotos\Ikoner\Ikoner%202019" TargetMode="External"/><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4.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Master" Target="../slideMasters/slideMaster2.xml"/><Relationship Id="rId6" Type="http://schemas.openxmlformats.org/officeDocument/2006/relationships/hyperlink" Target="file:///\\ccta.dk\skat\Departementet\Faelles\Fotos\Fotos" TargetMode="External"/><Relationship Id="rId11" Type="http://schemas.openxmlformats.org/officeDocument/2006/relationships/image" Target="../media/image10.jpg"/><Relationship Id="rId5" Type="http://schemas.openxmlformats.org/officeDocument/2006/relationships/image" Target="../media/image7.pn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6.png"/><Relationship Id="rId9" Type="http://schemas.openxmlformats.org/officeDocument/2006/relationships/image" Target="../media/image8.jpg"/><Relationship Id="rId14"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0" name="Freeform: Shape 19">
            <a:extLst>
              <a:ext uri="{FF2B5EF4-FFF2-40B4-BE49-F238E27FC236}">
                <a16:creationId xmlns:a16="http://schemas.microsoft.com/office/drawing/2014/main" id="{FEFE1D90-6675-4C28-AF1B-D64AD670CD61}"/>
              </a:ext>
            </a:extLst>
          </p:cNvPr>
          <p:cNvSpPr>
            <a:spLocks noChangeArrowheads="1"/>
          </p:cNvSpPr>
          <p:nvPr userDrawn="1"/>
        </p:nvSpPr>
        <p:spPr bwMode="auto">
          <a:xfrm>
            <a:off x="-3175" y="6052973"/>
            <a:ext cx="12195175" cy="816167"/>
          </a:xfrm>
          <a:custGeom>
            <a:avLst/>
            <a:gdLst>
              <a:gd name="connsiteX0" fmla="*/ 8129521 w 12195175"/>
              <a:gd name="connsiteY0" fmla="*/ 0 h 816167"/>
              <a:gd name="connsiteX1" fmla="*/ 12195175 w 12195175"/>
              <a:gd name="connsiteY1" fmla="*/ 0 h 816167"/>
              <a:gd name="connsiteX2" fmla="*/ 12195175 w 12195175"/>
              <a:gd name="connsiteY2" fmla="*/ 816167 h 816167"/>
              <a:gd name="connsiteX3" fmla="*/ 8129522 w 12195175"/>
              <a:gd name="connsiteY3" fmla="*/ 816167 h 816167"/>
              <a:gd name="connsiteX4" fmla="*/ 8129521 w 12195175"/>
              <a:gd name="connsiteY4" fmla="*/ 816167 h 816167"/>
              <a:gd name="connsiteX5" fmla="*/ 4063868 w 12195175"/>
              <a:gd name="connsiteY5" fmla="*/ 816167 h 816167"/>
              <a:gd name="connsiteX6" fmla="*/ 0 w 12195175"/>
              <a:gd name="connsiteY6" fmla="*/ 816167 h 816167"/>
              <a:gd name="connsiteX7" fmla="*/ 0 w 12195175"/>
              <a:gd name="connsiteY7" fmla="*/ 544707 h 816167"/>
              <a:gd name="connsiteX8" fmla="*/ 4063868 w 12195175"/>
              <a:gd name="connsiteY8" fmla="*/ 544707 h 816167"/>
              <a:gd name="connsiteX9" fmla="*/ 4063868 w 12195175"/>
              <a:gd name="connsiteY9" fmla="*/ 273246 h 816167"/>
              <a:gd name="connsiteX10" fmla="*/ 8129521 w 12195175"/>
              <a:gd name="connsiteY10" fmla="*/ 273246 h 81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5175" h="816167">
                <a:moveTo>
                  <a:pt x="8129521" y="0"/>
                </a:moveTo>
                <a:lnTo>
                  <a:pt x="12195175" y="0"/>
                </a:lnTo>
                <a:lnTo>
                  <a:pt x="12195175" y="816167"/>
                </a:lnTo>
                <a:lnTo>
                  <a:pt x="8129522" y="816167"/>
                </a:lnTo>
                <a:lnTo>
                  <a:pt x="8129521" y="816167"/>
                </a:lnTo>
                <a:lnTo>
                  <a:pt x="4063868" y="816167"/>
                </a:lnTo>
                <a:lnTo>
                  <a:pt x="0" y="816167"/>
                </a:lnTo>
                <a:lnTo>
                  <a:pt x="0" y="544707"/>
                </a:lnTo>
                <a:lnTo>
                  <a:pt x="4063868" y="544707"/>
                </a:lnTo>
                <a:lnTo>
                  <a:pt x="4063868" y="273246"/>
                </a:lnTo>
                <a:lnTo>
                  <a:pt x="8129521" y="27324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05720" y="6362049"/>
            <a:ext cx="1450974" cy="139408"/>
          </a:xfrm>
          <a:prstGeom prst="rect">
            <a:avLst/>
          </a:prstGeom>
        </p:spPr>
      </p:pic>
      <p:sp>
        <p:nvSpPr>
          <p:cNvPr id="18" name="Krone">
            <a:extLst>
              <a:ext uri="{FF2B5EF4-FFF2-40B4-BE49-F238E27FC236}">
                <a16:creationId xmlns:a16="http://schemas.microsoft.com/office/drawing/2014/main" id="{FB7A5E19-1370-4CBF-836F-D91C206BFD37}"/>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471FBBE5-7A5D-4ECC-8556-781E455D2A4B}"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Skilles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539749" y="611188"/>
            <a:ext cx="7585200" cy="2595600"/>
          </a:xfrm>
        </p:spPr>
        <p:txBody>
          <a:bodyPr anchor="b"/>
          <a:lstStyle>
            <a:lvl1pPr algn="l">
              <a:lnSpc>
                <a:spcPct val="86000"/>
              </a:lnSpc>
              <a:defRPr sz="5200">
                <a:solidFill>
                  <a:schemeClr val="accent1"/>
                </a:solidFill>
                <a:latin typeface="+mn-lt"/>
              </a:defRPr>
            </a:lvl1pPr>
          </a:lstStyle>
          <a:p>
            <a:r>
              <a:rPr lang="da-DK" dirty="0"/>
              <a:t>Klik for at tilføje kapiteltekst</a:t>
            </a:r>
          </a:p>
        </p:txBody>
      </p:sp>
      <p:sp>
        <p:nvSpPr>
          <p:cNvPr id="13" name="Subtitle 2">
            <a:extLst>
              <a:ext uri="{FF2B5EF4-FFF2-40B4-BE49-F238E27FC236}">
                <a16:creationId xmlns:a16="http://schemas.microsoft.com/office/drawing/2014/main" id="{BDF47C75-2CC5-4188-BBD5-3AA7D248CED2}"/>
              </a:ext>
            </a:extLst>
          </p:cNvPr>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8" name="Pladsholder til dato 2" hidden="1">
            <a:extLst>
              <a:ext uri="{FF2B5EF4-FFF2-40B4-BE49-F238E27FC236}">
                <a16:creationId xmlns:a16="http://schemas.microsoft.com/office/drawing/2014/main" id="{BEBAAB20-4622-4515-B5C0-FD578D310919}"/>
              </a:ext>
            </a:extLst>
          </p:cNvPr>
          <p:cNvSpPr>
            <a:spLocks noGrp="1"/>
          </p:cNvSpPr>
          <p:nvPr>
            <p:ph type="dt" sz="half" idx="10"/>
          </p:nvPr>
        </p:nvSpPr>
        <p:spPr>
          <a:xfrm>
            <a:off x="0" y="6876000"/>
            <a:ext cx="0" cy="0"/>
          </a:xfrm>
        </p:spPr>
        <p:txBody>
          <a:bodyPr/>
          <a:lstStyle>
            <a:lvl1pPr>
              <a:defRPr sz="100">
                <a:noFill/>
              </a:defRPr>
            </a:lvl1pPr>
          </a:lstStyle>
          <a:p>
            <a:fld id="{38E5B8B5-D45A-4D98-82D8-7BF3D69CDFFF}" type="datetime1">
              <a:rPr lang="da-DK" smtClean="0"/>
              <a:t>20-03-2023</a:t>
            </a:fld>
            <a:endParaRPr lang="da-DK" dirty="0"/>
          </a:p>
        </p:txBody>
      </p:sp>
      <p:sp>
        <p:nvSpPr>
          <p:cNvPr id="9" name="Pladsholder til sidefod 3" hidden="1">
            <a:extLst>
              <a:ext uri="{FF2B5EF4-FFF2-40B4-BE49-F238E27FC236}">
                <a16:creationId xmlns:a16="http://schemas.microsoft.com/office/drawing/2014/main" id="{8DED0056-E376-412C-9D4D-87C7EB723EF0}"/>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10" name="Pladsholder til slidenummer 4" hidden="1">
            <a:extLst>
              <a:ext uri="{FF2B5EF4-FFF2-40B4-BE49-F238E27FC236}">
                <a16:creationId xmlns:a16="http://schemas.microsoft.com/office/drawing/2014/main" id="{FD2F4D75-80DF-4896-8D83-CCED9BFBF36F}"/>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Ikon">
            <a:extLst>
              <a:ext uri="{FF2B5EF4-FFF2-40B4-BE49-F238E27FC236}">
                <a16:creationId xmlns:a16="http://schemas.microsoft.com/office/drawing/2014/main" id="{0F5F0AE1-F3D6-4E0A-9A7B-6A92772593FF}"/>
              </a:ext>
            </a:extLst>
          </p:cNvPr>
          <p:cNvSpPr>
            <a:spLocks noChangeAspect="1"/>
          </p:cNvSpPr>
          <p:nvPr userDrawn="1"/>
        </p:nvSpPr>
        <p:spPr bwMode="auto">
          <a:xfrm>
            <a:off x="9428938" y="6401347"/>
            <a:ext cx="2221200" cy="151479"/>
          </a:xfrm>
          <a:custGeom>
            <a:avLst/>
            <a:gdLst>
              <a:gd name="T0" fmla="*/ 1105 w 1657"/>
              <a:gd name="T1" fmla="*/ 0 h 113"/>
              <a:gd name="T2" fmla="*/ 1105 w 1657"/>
              <a:gd name="T3" fmla="*/ 38 h 113"/>
              <a:gd name="T4" fmla="*/ 553 w 1657"/>
              <a:gd name="T5" fmla="*/ 38 h 113"/>
              <a:gd name="T6" fmla="*/ 553 w 1657"/>
              <a:gd name="T7" fmla="*/ 76 h 113"/>
              <a:gd name="T8" fmla="*/ 0 w 1657"/>
              <a:gd name="T9" fmla="*/ 76 h 113"/>
              <a:gd name="T10" fmla="*/ 0 w 1657"/>
              <a:gd name="T11" fmla="*/ 113 h 113"/>
              <a:gd name="T12" fmla="*/ 1657 w 1657"/>
              <a:gd name="T13" fmla="*/ 113 h 113"/>
              <a:gd name="T14" fmla="*/ 1657 w 1657"/>
              <a:gd name="T15" fmla="*/ 0 h 113"/>
              <a:gd name="T16" fmla="*/ 1105 w 165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7" h="113">
                <a:moveTo>
                  <a:pt x="1105" y="0"/>
                </a:moveTo>
                <a:lnTo>
                  <a:pt x="1105" y="38"/>
                </a:lnTo>
                <a:lnTo>
                  <a:pt x="553" y="38"/>
                </a:lnTo>
                <a:lnTo>
                  <a:pt x="553" y="76"/>
                </a:lnTo>
                <a:lnTo>
                  <a:pt x="0" y="76"/>
                </a:lnTo>
                <a:lnTo>
                  <a:pt x="0" y="113"/>
                </a:lnTo>
                <a:lnTo>
                  <a:pt x="1657" y="113"/>
                </a:lnTo>
                <a:lnTo>
                  <a:pt x="1657" y="0"/>
                </a:lnTo>
                <a:lnTo>
                  <a:pt x="110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50019828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Skilles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539749" y="611188"/>
            <a:ext cx="7585200" cy="2595600"/>
          </a:xfrm>
        </p:spPr>
        <p:txBody>
          <a:bodyPr anchor="b"/>
          <a:lstStyle>
            <a:lvl1pPr algn="l">
              <a:lnSpc>
                <a:spcPct val="86000"/>
              </a:lnSpc>
              <a:defRPr sz="5200">
                <a:solidFill>
                  <a:schemeClr val="accent1"/>
                </a:solidFill>
                <a:latin typeface="+mn-lt"/>
              </a:defRPr>
            </a:lvl1pPr>
          </a:lstStyle>
          <a:p>
            <a:r>
              <a:rPr lang="da-DK" dirty="0"/>
              <a:t>Klik for at tilføje kapiteltekst</a:t>
            </a:r>
          </a:p>
        </p:txBody>
      </p:sp>
      <p:sp>
        <p:nvSpPr>
          <p:cNvPr id="13" name="Subtitle 2">
            <a:extLst>
              <a:ext uri="{FF2B5EF4-FFF2-40B4-BE49-F238E27FC236}">
                <a16:creationId xmlns:a16="http://schemas.microsoft.com/office/drawing/2014/main" id="{BDF47C75-2CC5-4188-BBD5-3AA7D248CED2}"/>
              </a:ext>
            </a:extLst>
          </p:cNvPr>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8" name="Pladsholder til dato 2" hidden="1">
            <a:extLst>
              <a:ext uri="{FF2B5EF4-FFF2-40B4-BE49-F238E27FC236}">
                <a16:creationId xmlns:a16="http://schemas.microsoft.com/office/drawing/2014/main" id="{BEBAAB20-4622-4515-B5C0-FD578D310919}"/>
              </a:ext>
            </a:extLst>
          </p:cNvPr>
          <p:cNvSpPr>
            <a:spLocks noGrp="1"/>
          </p:cNvSpPr>
          <p:nvPr>
            <p:ph type="dt" sz="half" idx="10"/>
          </p:nvPr>
        </p:nvSpPr>
        <p:spPr>
          <a:xfrm>
            <a:off x="0" y="6876000"/>
            <a:ext cx="0" cy="0"/>
          </a:xfrm>
        </p:spPr>
        <p:txBody>
          <a:bodyPr/>
          <a:lstStyle>
            <a:lvl1pPr>
              <a:defRPr sz="100">
                <a:noFill/>
              </a:defRPr>
            </a:lvl1pPr>
          </a:lstStyle>
          <a:p>
            <a:fld id="{F5C44A94-A146-4C28-B0EC-78DFE42F8F59}" type="datetime1">
              <a:rPr lang="da-DK" smtClean="0"/>
              <a:t>20-03-2023</a:t>
            </a:fld>
            <a:endParaRPr lang="da-DK" dirty="0"/>
          </a:p>
        </p:txBody>
      </p:sp>
      <p:sp>
        <p:nvSpPr>
          <p:cNvPr id="9" name="Pladsholder til sidefod 3" hidden="1">
            <a:extLst>
              <a:ext uri="{FF2B5EF4-FFF2-40B4-BE49-F238E27FC236}">
                <a16:creationId xmlns:a16="http://schemas.microsoft.com/office/drawing/2014/main" id="{8DED0056-E376-412C-9D4D-87C7EB723EF0}"/>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10" name="Pladsholder til slidenummer 4" hidden="1">
            <a:extLst>
              <a:ext uri="{FF2B5EF4-FFF2-40B4-BE49-F238E27FC236}">
                <a16:creationId xmlns:a16="http://schemas.microsoft.com/office/drawing/2014/main" id="{FD2F4D75-80DF-4896-8D83-CCED9BFBF36F}"/>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Ikon">
            <a:extLst>
              <a:ext uri="{FF2B5EF4-FFF2-40B4-BE49-F238E27FC236}">
                <a16:creationId xmlns:a16="http://schemas.microsoft.com/office/drawing/2014/main" id="{0F5F0AE1-F3D6-4E0A-9A7B-6A92772593FF}"/>
              </a:ext>
            </a:extLst>
          </p:cNvPr>
          <p:cNvSpPr>
            <a:spLocks noChangeAspect="1"/>
          </p:cNvSpPr>
          <p:nvPr userDrawn="1"/>
        </p:nvSpPr>
        <p:spPr bwMode="auto">
          <a:xfrm>
            <a:off x="9428938" y="6401347"/>
            <a:ext cx="2221200" cy="151479"/>
          </a:xfrm>
          <a:custGeom>
            <a:avLst/>
            <a:gdLst>
              <a:gd name="T0" fmla="*/ 1105 w 1657"/>
              <a:gd name="T1" fmla="*/ 0 h 113"/>
              <a:gd name="T2" fmla="*/ 1105 w 1657"/>
              <a:gd name="T3" fmla="*/ 38 h 113"/>
              <a:gd name="T4" fmla="*/ 553 w 1657"/>
              <a:gd name="T5" fmla="*/ 38 h 113"/>
              <a:gd name="T6" fmla="*/ 553 w 1657"/>
              <a:gd name="T7" fmla="*/ 76 h 113"/>
              <a:gd name="T8" fmla="*/ 0 w 1657"/>
              <a:gd name="T9" fmla="*/ 76 h 113"/>
              <a:gd name="T10" fmla="*/ 0 w 1657"/>
              <a:gd name="T11" fmla="*/ 113 h 113"/>
              <a:gd name="T12" fmla="*/ 1657 w 1657"/>
              <a:gd name="T13" fmla="*/ 113 h 113"/>
              <a:gd name="T14" fmla="*/ 1657 w 1657"/>
              <a:gd name="T15" fmla="*/ 0 h 113"/>
              <a:gd name="T16" fmla="*/ 1105 w 165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7" h="113">
                <a:moveTo>
                  <a:pt x="1105" y="0"/>
                </a:moveTo>
                <a:lnTo>
                  <a:pt x="1105" y="38"/>
                </a:lnTo>
                <a:lnTo>
                  <a:pt x="553" y="38"/>
                </a:lnTo>
                <a:lnTo>
                  <a:pt x="553" y="76"/>
                </a:lnTo>
                <a:lnTo>
                  <a:pt x="0" y="76"/>
                </a:lnTo>
                <a:lnTo>
                  <a:pt x="0" y="113"/>
                </a:lnTo>
                <a:lnTo>
                  <a:pt x="1657" y="113"/>
                </a:lnTo>
                <a:lnTo>
                  <a:pt x="1657" y="0"/>
                </a:lnTo>
                <a:lnTo>
                  <a:pt x="110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229783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Indhold + bille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13250"/>
            <a:ext cx="11109326" cy="900000"/>
          </a:xfrm>
        </p:spPr>
        <p:txBody>
          <a:bodyPr/>
          <a:lstStyle>
            <a:lvl1pPr>
              <a:defRPr/>
            </a:lvl1p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6"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538480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billede 9">
            <a:extLst>
              <a:ext uri="{FF2B5EF4-FFF2-40B4-BE49-F238E27FC236}">
                <a16:creationId xmlns:a16="http://schemas.microsoft.com/office/drawing/2014/main" id="{2E18F90B-45AC-4AA1-A0E1-56CC08EA1705}"/>
              </a:ext>
            </a:extLst>
          </p:cNvPr>
          <p:cNvSpPr>
            <a:spLocks noGrp="1"/>
          </p:cNvSpPr>
          <p:nvPr>
            <p:ph type="pic" sz="quarter" idx="14" hasCustomPrompt="1"/>
          </p:nvPr>
        </p:nvSpPr>
        <p:spPr>
          <a:xfrm>
            <a:off x="6267452" y="1871662"/>
            <a:ext cx="5381624" cy="4229101"/>
          </a:xfrm>
        </p:spPr>
        <p:txBody>
          <a:bodyPr/>
          <a:lstStyle/>
          <a:p>
            <a:r>
              <a:rPr lang="da-DK" dirty="0"/>
              <a:t>Klik på ikonet for at tilføje et billede</a:t>
            </a:r>
          </a:p>
        </p:txBody>
      </p:sp>
      <p:sp>
        <p:nvSpPr>
          <p:cNvPr id="11" name="Pladsholder til dato 10" hidden="1">
            <a:extLst>
              <a:ext uri="{FF2B5EF4-FFF2-40B4-BE49-F238E27FC236}">
                <a16:creationId xmlns:a16="http://schemas.microsoft.com/office/drawing/2014/main" id="{3329EA38-59E7-476B-99DB-EFF819CD2392}"/>
              </a:ext>
            </a:extLst>
          </p:cNvPr>
          <p:cNvSpPr>
            <a:spLocks noGrp="1"/>
          </p:cNvSpPr>
          <p:nvPr>
            <p:ph type="dt" sz="half" idx="15"/>
          </p:nvPr>
        </p:nvSpPr>
        <p:spPr/>
        <p:txBody>
          <a:bodyPr/>
          <a:lstStyle/>
          <a:p>
            <a:fld id="{14EC69C4-934C-4750-9426-B680AD795054}" type="datetime1">
              <a:rPr lang="da-DK" smtClean="0"/>
              <a:t>20-03-2023</a:t>
            </a:fld>
            <a:endParaRPr lang="da-DK" dirty="0"/>
          </a:p>
        </p:txBody>
      </p:sp>
      <p:sp>
        <p:nvSpPr>
          <p:cNvPr id="12" name="Pladsholder til sidefod 11" hidden="1">
            <a:extLst>
              <a:ext uri="{FF2B5EF4-FFF2-40B4-BE49-F238E27FC236}">
                <a16:creationId xmlns:a16="http://schemas.microsoft.com/office/drawing/2014/main" id="{D0F41375-B677-4290-A981-DBC58025E4A0}"/>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9372814B-C338-4241-BB49-3E8EFD58421F}"/>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44898006"/>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Indhold + billede ">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2E18F90B-45AC-4AA1-A0E1-56CC08EA1705}"/>
              </a:ext>
            </a:extLst>
          </p:cNvPr>
          <p:cNvSpPr>
            <a:spLocks noGrp="1"/>
          </p:cNvSpPr>
          <p:nvPr>
            <p:ph type="pic" sz="quarter" idx="14" hasCustomPrompt="1"/>
          </p:nvPr>
        </p:nvSpPr>
        <p:spPr>
          <a:xfrm>
            <a:off x="8170862" y="1871662"/>
            <a:ext cx="3478213" cy="4229101"/>
          </a:xfrm>
        </p:spPr>
        <p:txBody>
          <a:bodyPr/>
          <a:lstStyle>
            <a:lvl1pPr algn="l">
              <a:defRPr/>
            </a:lvl1pPr>
          </a:lstStyle>
          <a:p>
            <a:r>
              <a:rPr lang="da-DK" dirty="0"/>
              <a:t>Klik på ikonet for at tilføje et billede</a:t>
            </a:r>
          </a:p>
        </p:txBody>
      </p:sp>
      <p:sp>
        <p:nvSpPr>
          <p:cNvPr id="2" name="Title 1"/>
          <p:cNvSpPr>
            <a:spLocks noGrp="1"/>
          </p:cNvSpPr>
          <p:nvPr>
            <p:ph type="title" hasCustomPrompt="1"/>
          </p:nvPr>
        </p:nvSpPr>
        <p:spPr>
          <a:xfrm>
            <a:off x="539750" y="613250"/>
            <a:ext cx="11109326" cy="900000"/>
          </a:xfrm>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6"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7292976"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Pladsholder til dato 10" hidden="1">
            <a:extLst>
              <a:ext uri="{FF2B5EF4-FFF2-40B4-BE49-F238E27FC236}">
                <a16:creationId xmlns:a16="http://schemas.microsoft.com/office/drawing/2014/main" id="{3329EA38-59E7-476B-99DB-EFF819CD2392}"/>
              </a:ext>
            </a:extLst>
          </p:cNvPr>
          <p:cNvSpPr>
            <a:spLocks noGrp="1"/>
          </p:cNvSpPr>
          <p:nvPr>
            <p:ph type="dt" sz="half" idx="15"/>
          </p:nvPr>
        </p:nvSpPr>
        <p:spPr/>
        <p:txBody>
          <a:bodyPr/>
          <a:lstStyle/>
          <a:p>
            <a:fld id="{6088A40F-389E-4170-86B6-B9A1951ADC3C}" type="datetime1">
              <a:rPr lang="da-DK" smtClean="0"/>
              <a:t>20-03-2023</a:t>
            </a:fld>
            <a:endParaRPr lang="da-DK" dirty="0"/>
          </a:p>
        </p:txBody>
      </p:sp>
      <p:sp>
        <p:nvSpPr>
          <p:cNvPr id="12" name="Pladsholder til sidefod 11" hidden="1">
            <a:extLst>
              <a:ext uri="{FF2B5EF4-FFF2-40B4-BE49-F238E27FC236}">
                <a16:creationId xmlns:a16="http://schemas.microsoft.com/office/drawing/2014/main" id="{D0F41375-B677-4290-A981-DBC58025E4A0}"/>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9372814B-C338-4241-BB49-3E8EFD58421F}"/>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37735495"/>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Indhold + bille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13250"/>
            <a:ext cx="5386387" cy="900000"/>
          </a:xfrm>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5386387"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538480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billede 9">
            <a:extLst>
              <a:ext uri="{FF2B5EF4-FFF2-40B4-BE49-F238E27FC236}">
                <a16:creationId xmlns:a16="http://schemas.microsoft.com/office/drawing/2014/main" id="{2E18F90B-45AC-4AA1-A0E1-56CC08EA1705}"/>
              </a:ext>
            </a:extLst>
          </p:cNvPr>
          <p:cNvSpPr>
            <a:spLocks noGrp="1"/>
          </p:cNvSpPr>
          <p:nvPr>
            <p:ph type="pic" sz="quarter" idx="14" hasCustomPrompt="1"/>
          </p:nvPr>
        </p:nvSpPr>
        <p:spPr>
          <a:xfrm>
            <a:off x="6267451" y="0"/>
            <a:ext cx="5924549" cy="6858000"/>
          </a:xfrm>
        </p:spPr>
        <p:txBody>
          <a:bodyPr/>
          <a:lstStyle/>
          <a:p>
            <a:r>
              <a:rPr lang="da-DK" dirty="0"/>
              <a:t>Klik på ikonet for at tilføje et billede</a:t>
            </a:r>
          </a:p>
        </p:txBody>
      </p:sp>
      <p:sp>
        <p:nvSpPr>
          <p:cNvPr id="11" name="Pladsholder til dato 10" hidden="1">
            <a:extLst>
              <a:ext uri="{FF2B5EF4-FFF2-40B4-BE49-F238E27FC236}">
                <a16:creationId xmlns:a16="http://schemas.microsoft.com/office/drawing/2014/main" id="{3329EA38-59E7-476B-99DB-EFF819CD2392}"/>
              </a:ext>
            </a:extLst>
          </p:cNvPr>
          <p:cNvSpPr>
            <a:spLocks noGrp="1"/>
          </p:cNvSpPr>
          <p:nvPr>
            <p:ph type="dt" sz="half" idx="15"/>
          </p:nvPr>
        </p:nvSpPr>
        <p:spPr/>
        <p:txBody>
          <a:bodyPr/>
          <a:lstStyle/>
          <a:p>
            <a:fld id="{3837D57F-77A9-42DB-B1BF-BC82BFFFA7BC}" type="datetime1">
              <a:rPr lang="da-DK" smtClean="0"/>
              <a:t>20-03-2023</a:t>
            </a:fld>
            <a:endParaRPr lang="da-DK" dirty="0"/>
          </a:p>
        </p:txBody>
      </p:sp>
      <p:sp>
        <p:nvSpPr>
          <p:cNvPr id="12" name="Pladsholder til sidefod 11" hidden="1">
            <a:extLst>
              <a:ext uri="{FF2B5EF4-FFF2-40B4-BE49-F238E27FC236}">
                <a16:creationId xmlns:a16="http://schemas.microsoft.com/office/drawing/2014/main" id="{D0F41375-B677-4290-A981-DBC58025E4A0}"/>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9372814B-C338-4241-BB49-3E8EFD58421F}"/>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72262325"/>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 Et indhold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821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Pladsholder til billede 10">
            <a:extLst>
              <a:ext uri="{FF2B5EF4-FFF2-40B4-BE49-F238E27FC236}">
                <a16:creationId xmlns:a16="http://schemas.microsoft.com/office/drawing/2014/main" id="{785D8EBA-0503-40A3-917A-8962C9771F12}"/>
              </a:ext>
            </a:extLst>
          </p:cNvPr>
          <p:cNvSpPr>
            <a:spLocks noGrp="1"/>
          </p:cNvSpPr>
          <p:nvPr>
            <p:ph type="pic" sz="quarter" idx="16" hasCustomPrompt="1"/>
          </p:nvPr>
        </p:nvSpPr>
        <p:spPr>
          <a:xfrm>
            <a:off x="4354513" y="1871665"/>
            <a:ext cx="7290000" cy="4229098"/>
          </a:xfrm>
        </p:spPr>
        <p:txBody>
          <a:bodyPr/>
          <a:lstStyle>
            <a:lvl1pPr>
              <a:defRPr/>
            </a:lvl1pPr>
          </a:lstStyle>
          <a:p>
            <a:r>
              <a:rPr lang="da-DK" dirty="0"/>
              <a:t>Klik på ikonet for at tilføje et billede</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48544941-03EB-43D1-ABBA-4D8B5EA1E625}"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080622750"/>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6626"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1824038"/>
            <a:ext cx="3478212" cy="4276726"/>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Pladsholder til billede 10">
            <a:extLst>
              <a:ext uri="{FF2B5EF4-FFF2-40B4-BE49-F238E27FC236}">
                <a16:creationId xmlns:a16="http://schemas.microsoft.com/office/drawing/2014/main" id="{5E291CCE-EE8A-4525-B4E3-2EEDCF7258CD}"/>
              </a:ext>
            </a:extLst>
          </p:cNvPr>
          <p:cNvSpPr>
            <a:spLocks noGrp="1"/>
          </p:cNvSpPr>
          <p:nvPr>
            <p:ph type="pic" sz="quarter" idx="16" hasCustomPrompt="1"/>
          </p:nvPr>
        </p:nvSpPr>
        <p:spPr>
          <a:xfrm>
            <a:off x="8170863" y="1871663"/>
            <a:ext cx="3478211" cy="4228763"/>
          </a:xfrm>
        </p:spPr>
        <p:txBody>
          <a:bodyPr/>
          <a:lstStyle/>
          <a:p>
            <a:r>
              <a:rPr lang="da-DK" dirty="0"/>
              <a:t>Klik på ikonet for at tilføje et billede</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803E43E7-C7B5-454C-8602-743EAE6BEF43}"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23777860"/>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indhold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2522539"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0425" y="1824038"/>
            <a:ext cx="2522539"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indhold 9">
            <a:extLst>
              <a:ext uri="{FF2B5EF4-FFF2-40B4-BE49-F238E27FC236}">
                <a16:creationId xmlns:a16="http://schemas.microsoft.com/office/drawing/2014/main" id="{A47524C8-699E-4B5E-AB71-B6D6427EF0FF}"/>
              </a:ext>
            </a:extLst>
          </p:cNvPr>
          <p:cNvSpPr>
            <a:spLocks noGrp="1"/>
          </p:cNvSpPr>
          <p:nvPr>
            <p:ph sz="quarter" idx="14" hasCustomPrompt="1"/>
          </p:nvPr>
        </p:nvSpPr>
        <p:spPr>
          <a:xfrm>
            <a:off x="6269037" y="1824038"/>
            <a:ext cx="2522539" cy="4276725"/>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GeneralDate"/>
          <p:cNvSpPr>
            <a:spLocks noGrp="1"/>
          </p:cNvSpPr>
          <p:nvPr>
            <p:ph type="dt" sz="half" idx="10"/>
          </p:nvPr>
        </p:nvSpPr>
        <p:spPr>
          <a:xfrm>
            <a:off x="539749" y="6434418"/>
            <a:ext cx="2401755" cy="180000"/>
          </a:xfrm>
          <a:prstGeom prst="rect">
            <a:avLst/>
          </a:prstGeom>
        </p:spPr>
        <p:txBody>
          <a:bodyPr/>
          <a:lstStyle/>
          <a:p>
            <a:fld id="{E58F744A-F276-402C-8BEF-DB04F3094A46}" type="datetime1">
              <a:rPr lang="da-DK" noProof="0" smtClean="0"/>
              <a:t>20-03-2023</a:t>
            </a:fld>
            <a:endParaRPr lang="da-DK" noProof="0" dirty="0"/>
          </a:p>
        </p:txBody>
      </p:sp>
      <p:sp>
        <p:nvSpPr>
          <p:cNvPr id="5" name="FLD_PresentationTitle"/>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
        <p:nvSpPr>
          <p:cNvPr id="11" name="Pladsholder til billede 10">
            <a:extLst>
              <a:ext uri="{FF2B5EF4-FFF2-40B4-BE49-F238E27FC236}">
                <a16:creationId xmlns:a16="http://schemas.microsoft.com/office/drawing/2014/main" id="{BF0BF2F6-7ACA-4879-9E85-A997059F1A56}"/>
              </a:ext>
            </a:extLst>
          </p:cNvPr>
          <p:cNvSpPr>
            <a:spLocks noGrp="1"/>
          </p:cNvSpPr>
          <p:nvPr>
            <p:ph type="pic" sz="quarter" idx="16" hasCustomPrompt="1"/>
          </p:nvPr>
        </p:nvSpPr>
        <p:spPr>
          <a:xfrm>
            <a:off x="9137648" y="1871663"/>
            <a:ext cx="2511426" cy="4228763"/>
          </a:xfrm>
        </p:spPr>
        <p:txBody>
          <a:bodyPr/>
          <a:lstStyle/>
          <a:p>
            <a:r>
              <a:rPr lang="da-DK" dirty="0"/>
              <a:t>Klik på ikonet for at tilføje et billede</a:t>
            </a:r>
          </a:p>
        </p:txBody>
      </p:sp>
    </p:spTree>
    <p:extLst>
      <p:ext uri="{BB962C8B-B14F-4D97-AF65-F5344CB8AC3E}">
        <p14:creationId xmlns:p14="http://schemas.microsoft.com/office/powerpoint/2010/main" val="3018448211"/>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t indho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93A32FE-5495-4ADC-B8F1-0D093E1698F5}"/>
              </a:ext>
            </a:extLst>
          </p:cNvPr>
          <p:cNvSpPr>
            <a:spLocks noGrp="1"/>
          </p:cNvSpPr>
          <p:nvPr>
            <p:ph type="title" hasCustomPrompt="1"/>
          </p:nvPr>
        </p:nvSpPr>
        <p:spPr>
          <a:xfrm>
            <a:off x="539750" y="613250"/>
            <a:ext cx="11109324" cy="898050"/>
          </a:xfrm>
        </p:spPr>
        <p:txBody>
          <a:bodyPr/>
          <a:lstStyle>
            <a:lvl1pPr>
              <a:defRPr/>
            </a:lvl1pPr>
          </a:lstStyle>
          <a:p>
            <a:r>
              <a:rPr lang="da-DK" dirty="0"/>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A6318357-94C0-433F-BE36-1EBAEDC7B047}"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538781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 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8" y="1824038"/>
            <a:ext cx="5386387"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62687" y="1824038"/>
            <a:ext cx="5386387"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BC6D52A7-9220-4245-94E4-50D7847944EE}"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14385443"/>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0" name="Freeform: Shape 19">
            <a:extLst>
              <a:ext uri="{FF2B5EF4-FFF2-40B4-BE49-F238E27FC236}">
                <a16:creationId xmlns:a16="http://schemas.microsoft.com/office/drawing/2014/main" id="{84300E90-3604-4FC8-B88B-C7460A43714F}"/>
              </a:ext>
            </a:extLst>
          </p:cNvPr>
          <p:cNvSpPr>
            <a:spLocks noChangeArrowheads="1"/>
          </p:cNvSpPr>
          <p:nvPr userDrawn="1"/>
        </p:nvSpPr>
        <p:spPr bwMode="auto">
          <a:xfrm>
            <a:off x="-3175" y="6052973"/>
            <a:ext cx="12195175" cy="816167"/>
          </a:xfrm>
          <a:custGeom>
            <a:avLst/>
            <a:gdLst>
              <a:gd name="connsiteX0" fmla="*/ 8129521 w 12195175"/>
              <a:gd name="connsiteY0" fmla="*/ 0 h 816167"/>
              <a:gd name="connsiteX1" fmla="*/ 12195175 w 12195175"/>
              <a:gd name="connsiteY1" fmla="*/ 0 h 816167"/>
              <a:gd name="connsiteX2" fmla="*/ 12195175 w 12195175"/>
              <a:gd name="connsiteY2" fmla="*/ 816167 h 816167"/>
              <a:gd name="connsiteX3" fmla="*/ 8129522 w 12195175"/>
              <a:gd name="connsiteY3" fmla="*/ 816167 h 816167"/>
              <a:gd name="connsiteX4" fmla="*/ 8129521 w 12195175"/>
              <a:gd name="connsiteY4" fmla="*/ 816167 h 816167"/>
              <a:gd name="connsiteX5" fmla="*/ 4063869 w 12195175"/>
              <a:gd name="connsiteY5" fmla="*/ 816167 h 816167"/>
              <a:gd name="connsiteX6" fmla="*/ 0 w 12195175"/>
              <a:gd name="connsiteY6" fmla="*/ 816167 h 816167"/>
              <a:gd name="connsiteX7" fmla="*/ 0 w 12195175"/>
              <a:gd name="connsiteY7" fmla="*/ 544707 h 816167"/>
              <a:gd name="connsiteX8" fmla="*/ 4063869 w 12195175"/>
              <a:gd name="connsiteY8" fmla="*/ 544707 h 816167"/>
              <a:gd name="connsiteX9" fmla="*/ 4063869 w 12195175"/>
              <a:gd name="connsiteY9" fmla="*/ 273246 h 816167"/>
              <a:gd name="connsiteX10" fmla="*/ 8129521 w 12195175"/>
              <a:gd name="connsiteY10" fmla="*/ 273246 h 81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5175" h="816167">
                <a:moveTo>
                  <a:pt x="8129521" y="0"/>
                </a:moveTo>
                <a:lnTo>
                  <a:pt x="12195175" y="0"/>
                </a:lnTo>
                <a:lnTo>
                  <a:pt x="12195175" y="816167"/>
                </a:lnTo>
                <a:lnTo>
                  <a:pt x="8129522" y="816167"/>
                </a:lnTo>
                <a:lnTo>
                  <a:pt x="8129521" y="816167"/>
                </a:lnTo>
                <a:lnTo>
                  <a:pt x="4063869" y="816167"/>
                </a:lnTo>
                <a:lnTo>
                  <a:pt x="0" y="816167"/>
                </a:lnTo>
                <a:lnTo>
                  <a:pt x="0" y="544707"/>
                </a:lnTo>
                <a:lnTo>
                  <a:pt x="4063869" y="544707"/>
                </a:lnTo>
                <a:lnTo>
                  <a:pt x="4063869" y="273246"/>
                </a:lnTo>
                <a:lnTo>
                  <a:pt x="8129521" y="27324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da-DK" dirty="0"/>
          </a:p>
        </p:txBody>
      </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0205720" y="6362049"/>
            <a:ext cx="1450974" cy="139407"/>
          </a:xfrm>
          <a:prstGeom prst="rect">
            <a:avLst/>
          </a:prstGeom>
        </p:spPr>
      </p:pic>
      <p:sp>
        <p:nvSpPr>
          <p:cNvPr id="18" name="Krone">
            <a:extLst>
              <a:ext uri="{FF2B5EF4-FFF2-40B4-BE49-F238E27FC236}">
                <a16:creationId xmlns:a16="http://schemas.microsoft.com/office/drawing/2014/main" id="{05685F57-0EB2-49E9-A296-698E9C4D66C1}"/>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ACB9FDF5-4B7C-43CF-8C27-126D750DEF0A}"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728958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 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8" y="1824038"/>
            <a:ext cx="7292977"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170863" y="1824038"/>
            <a:ext cx="3478211"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DC0F9C6D-0140-4708-BD2F-310611117E7C}"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0870263"/>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 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13250"/>
            <a:ext cx="5386387" cy="900000"/>
          </a:xfrm>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5386387"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5199"/>
            <a:ext cx="5384802" cy="42755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62689" y="613250"/>
            <a:ext cx="5386386" cy="5487513"/>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A04B8E9A-1AD7-4CE6-8C40-A05AAE8D8058}"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95411469"/>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 To ind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48" y="611188"/>
            <a:ext cx="3814765" cy="5489575"/>
          </a:xfrm>
        </p:spPr>
        <p:txBody>
          <a:bodyPr/>
          <a:lstStyle>
            <a:lvl1pPr>
              <a:defRPr/>
            </a:lvl1pPr>
            <a:lvl5pPr>
              <a:defRPr/>
            </a:lvl5pPr>
            <a:lvl9pPr>
              <a:spcAft>
                <a:spcPts val="1800"/>
              </a:spcAft>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08600" y="611188"/>
            <a:ext cx="6340475" cy="548957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7E8E5021-37E0-41F2-8511-60007F94AA5C}"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180669142"/>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guide id="5" pos="3344"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 To indhold">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8E7E0474-3E12-4F62-8DAF-0B480A2A7706}"/>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hasCustomPrompt="1"/>
          </p:nvPr>
        </p:nvSpPr>
        <p:spPr>
          <a:xfrm>
            <a:off x="539748" y="611188"/>
            <a:ext cx="3814765" cy="5489575"/>
          </a:xfrm>
        </p:spPr>
        <p:txBody>
          <a:bodyPr/>
          <a:lstStyle>
            <a:lvl1pPr>
              <a:defRPr/>
            </a:lvl1pPr>
            <a:lvl5pPr>
              <a:defRPr/>
            </a:lvl5pPr>
            <a:lvl8pPr>
              <a:defRPr/>
            </a:lvl8pPr>
            <a:lvl9pPr>
              <a:spcAft>
                <a:spcPts val="1800"/>
              </a:spcAft>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a:p>
            <a:pPr lvl="4"/>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08600" y="611188"/>
            <a:ext cx="6340475" cy="548957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51B3C28A-F008-4E32-9B92-59F925635449}"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733360328"/>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guide id="5" pos="3344">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 To indhold">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8E7E0474-3E12-4F62-8DAF-0B480A2A7706}"/>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hasCustomPrompt="1"/>
          </p:nvPr>
        </p:nvSpPr>
        <p:spPr>
          <a:xfrm>
            <a:off x="539748" y="611188"/>
            <a:ext cx="3814765" cy="5489575"/>
          </a:xfrm>
        </p:spPr>
        <p:txBody>
          <a:bodyPr/>
          <a:lstStyle>
            <a:lvl1pPr>
              <a:defRPr/>
            </a:lvl1pPr>
            <a:lvl5pPr>
              <a:defRPr/>
            </a:lvl5pPr>
            <a:lvl9pPr>
              <a:spcAft>
                <a:spcPts val="1800"/>
              </a:spcAft>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08600" y="611188"/>
            <a:ext cx="6340475" cy="548957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FC5B95CF-AB87-4393-BCB4-CA0413EF085D}"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900107582"/>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guide id="5" pos="3344">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 Indhold + gra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821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2116800"/>
            <a:ext cx="7294561" cy="3600000"/>
          </a:xfrm>
        </p:spPr>
        <p:txBody>
          <a:bodyPr tIns="36000"/>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tekst 11">
            <a:extLst>
              <a:ext uri="{FF2B5EF4-FFF2-40B4-BE49-F238E27FC236}">
                <a16:creationId xmlns:a16="http://schemas.microsoft.com/office/drawing/2014/main" id="{7BF362E8-D6C0-4A44-9505-68ACB802BA95}"/>
              </a:ext>
            </a:extLst>
          </p:cNvPr>
          <p:cNvSpPr>
            <a:spLocks noGrp="1"/>
          </p:cNvSpPr>
          <p:nvPr>
            <p:ph type="body" sz="quarter" idx="15" hasCustomPrompt="1"/>
          </p:nvPr>
        </p:nvSpPr>
        <p:spPr>
          <a:xfrm>
            <a:off x="4354513" y="5735746"/>
            <a:ext cx="7294562" cy="0"/>
          </a:xfrm>
          <a:custGeom>
            <a:avLst/>
            <a:gdLst>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0 w 7294562"/>
              <a:gd name="connsiteY4" fmla="*/ 0 h 365017"/>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91440 w 7294562"/>
              <a:gd name="connsiteY4"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0"/>
              <a:gd name="connsiteX1" fmla="*/ 7294562 w 7294562"/>
              <a:gd name="connsiteY1" fmla="*/ 0 h 0"/>
            </a:gdLst>
            <a:ahLst/>
            <a:cxnLst>
              <a:cxn ang="0">
                <a:pos x="connsiteX0" y="connsiteY0"/>
              </a:cxn>
              <a:cxn ang="0">
                <a:pos x="connsiteX1" y="connsiteY1"/>
              </a:cxn>
            </a:cxnLst>
            <a:rect l="l" t="t" r="r" b="b"/>
            <a:pathLst>
              <a:path w="7294562">
                <a:moveTo>
                  <a:pt x="0" y="0"/>
                </a:moveTo>
                <a:lnTo>
                  <a:pt x="7294562" y="0"/>
                </a:lnTo>
              </a:path>
            </a:pathLst>
          </a:custGeom>
          <a:ln w="19050">
            <a:noFill/>
          </a:ln>
        </p:spPr>
        <p:txBody>
          <a:bodyPr tIns="180000"/>
          <a:lstStyle>
            <a:lvl1pPr marL="0" indent="0">
              <a:spcAft>
                <a:spcPts val="0"/>
              </a:spcAft>
              <a:buFontTx/>
              <a:buNone/>
              <a:defRPr sz="1000"/>
            </a:lvl1pPr>
            <a:lvl2pPr marL="0" indent="0">
              <a:spcAft>
                <a:spcPts val="0"/>
              </a:spcAft>
              <a:buFontTx/>
              <a:buNone/>
              <a:defRPr sz="1200"/>
            </a:lvl2pPr>
            <a:lvl3pPr marL="0" indent="0">
              <a:spcAft>
                <a:spcPts val="0"/>
              </a:spcAft>
              <a:buFontTx/>
              <a:buNone/>
              <a:defRPr sz="1200"/>
            </a:lvl3pPr>
            <a:lvl4pPr marL="0" indent="0">
              <a:buFontTx/>
              <a:buNone/>
              <a:defRPr sz="1200"/>
            </a:lvl4pPr>
            <a:lvl5pPr marL="0" indent="0">
              <a:buFontTx/>
              <a:buNone/>
              <a:defRPr sz="1200"/>
            </a:lvl5pPr>
          </a:lstStyle>
          <a:p>
            <a:pPr lvl="0"/>
            <a:r>
              <a:rPr lang="da-DK" dirty="0"/>
              <a:t>Klik for at tilføje kilde: </a:t>
            </a:r>
          </a:p>
        </p:txBody>
      </p:sp>
      <p:sp>
        <p:nvSpPr>
          <p:cNvPr id="11" name="Pladsholder til tekst 10">
            <a:extLst>
              <a:ext uri="{FF2B5EF4-FFF2-40B4-BE49-F238E27FC236}">
                <a16:creationId xmlns:a16="http://schemas.microsoft.com/office/drawing/2014/main" id="{764ACF59-6017-46DC-814A-519410A5C8BF}"/>
              </a:ext>
            </a:extLst>
          </p:cNvPr>
          <p:cNvSpPr>
            <a:spLocks noGrp="1"/>
          </p:cNvSpPr>
          <p:nvPr>
            <p:ph type="body" sz="quarter" idx="17" hasCustomPrompt="1"/>
          </p:nvPr>
        </p:nvSpPr>
        <p:spPr>
          <a:xfrm>
            <a:off x="4354513" y="1832277"/>
            <a:ext cx="7294562" cy="232996"/>
          </a:xfrm>
        </p:spPr>
        <p:txBody>
          <a:bodyPr tIns="10800"/>
          <a:lstStyle>
            <a:lvl1pPr marL="0" indent="0">
              <a:spcAft>
                <a:spcPts val="0"/>
              </a:spcAft>
              <a:buNone/>
              <a:defRPr sz="1200">
                <a:latin typeface="+mj-lt"/>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Klik for at tilføje diagram titel</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59B24BDE-B1BE-4054-B4B6-AE16A00B9A87}"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088886455"/>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 Indhold + gra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821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2116800"/>
            <a:ext cx="7294561" cy="3600000"/>
          </a:xfrm>
        </p:spPr>
        <p:txBody>
          <a:bodyPr tIns="36000"/>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tekst 9">
            <a:extLst>
              <a:ext uri="{FF2B5EF4-FFF2-40B4-BE49-F238E27FC236}">
                <a16:creationId xmlns:a16="http://schemas.microsoft.com/office/drawing/2014/main" id="{5557BC6A-399C-4ABB-B6FB-9E2458108480}"/>
              </a:ext>
            </a:extLst>
          </p:cNvPr>
          <p:cNvSpPr>
            <a:spLocks noGrp="1"/>
          </p:cNvSpPr>
          <p:nvPr>
            <p:ph type="body" sz="quarter" idx="14" hasCustomPrompt="1"/>
          </p:nvPr>
        </p:nvSpPr>
        <p:spPr>
          <a:xfrm>
            <a:off x="4354513" y="2046327"/>
            <a:ext cx="7299668" cy="0"/>
          </a:xfrm>
          <a:custGeom>
            <a:avLst/>
            <a:gdLst>
              <a:gd name="connsiteX0" fmla="*/ 0 w 7299668"/>
              <a:gd name="connsiteY0" fmla="*/ 0 h 216000"/>
              <a:gd name="connsiteX1" fmla="*/ 7299668 w 7299668"/>
              <a:gd name="connsiteY1" fmla="*/ 0 h 216000"/>
              <a:gd name="connsiteX2" fmla="*/ 7299668 w 7299668"/>
              <a:gd name="connsiteY2" fmla="*/ 216000 h 216000"/>
              <a:gd name="connsiteX3" fmla="*/ 0 w 7299668"/>
              <a:gd name="connsiteY3" fmla="*/ 216000 h 216000"/>
              <a:gd name="connsiteX4" fmla="*/ 0 w 7299668"/>
              <a:gd name="connsiteY4" fmla="*/ 0 h 216000"/>
              <a:gd name="connsiteX0" fmla="*/ 7299668 w 7391108"/>
              <a:gd name="connsiteY0" fmla="*/ 216000 h 307440"/>
              <a:gd name="connsiteX1" fmla="*/ 0 w 7391108"/>
              <a:gd name="connsiteY1" fmla="*/ 216000 h 307440"/>
              <a:gd name="connsiteX2" fmla="*/ 0 w 7391108"/>
              <a:gd name="connsiteY2" fmla="*/ 0 h 307440"/>
              <a:gd name="connsiteX3" fmla="*/ 7299668 w 7391108"/>
              <a:gd name="connsiteY3" fmla="*/ 0 h 307440"/>
              <a:gd name="connsiteX4" fmla="*/ 7391108 w 7391108"/>
              <a:gd name="connsiteY4" fmla="*/ 307440 h 307440"/>
              <a:gd name="connsiteX0" fmla="*/ 7299668 w 7299668"/>
              <a:gd name="connsiteY0" fmla="*/ 216000 h 216000"/>
              <a:gd name="connsiteX1" fmla="*/ 0 w 7299668"/>
              <a:gd name="connsiteY1" fmla="*/ 216000 h 216000"/>
              <a:gd name="connsiteX2" fmla="*/ 0 w 7299668"/>
              <a:gd name="connsiteY2" fmla="*/ 0 h 216000"/>
              <a:gd name="connsiteX3" fmla="*/ 7299668 w 7299668"/>
              <a:gd name="connsiteY3" fmla="*/ 0 h 216000"/>
              <a:gd name="connsiteX0" fmla="*/ 7299668 w 7299668"/>
              <a:gd name="connsiteY0" fmla="*/ 216000 h 216000"/>
              <a:gd name="connsiteX1" fmla="*/ 0 w 7299668"/>
              <a:gd name="connsiteY1" fmla="*/ 216000 h 216000"/>
              <a:gd name="connsiteX2" fmla="*/ 0 w 7299668"/>
              <a:gd name="connsiteY2" fmla="*/ 0 h 216000"/>
              <a:gd name="connsiteX0" fmla="*/ 7299668 w 7299668"/>
              <a:gd name="connsiteY0" fmla="*/ 0 h 0"/>
              <a:gd name="connsiteX1" fmla="*/ 0 w 7299668"/>
              <a:gd name="connsiteY1" fmla="*/ 0 h 0"/>
            </a:gdLst>
            <a:ahLst/>
            <a:cxnLst>
              <a:cxn ang="0">
                <a:pos x="connsiteX0" y="connsiteY0"/>
              </a:cxn>
              <a:cxn ang="0">
                <a:pos x="connsiteX1" y="connsiteY1"/>
              </a:cxn>
            </a:cxnLst>
            <a:rect l="l" t="t" r="r" b="b"/>
            <a:pathLst>
              <a:path w="7299668">
                <a:moveTo>
                  <a:pt x="7299668" y="0"/>
                </a:moveTo>
                <a:lnTo>
                  <a:pt x="0" y="0"/>
                </a:lnTo>
              </a:path>
            </a:pathLst>
          </a:custGeom>
          <a:noFill/>
          <a:ln w="12700">
            <a:solidFill>
              <a:schemeClr val="accent1"/>
            </a:solidFill>
          </a:ln>
        </p:spPr>
        <p:txBody>
          <a:bodyPr tIns="0" bIns="410400"/>
          <a:lstStyle>
            <a:lvl1pPr marL="0" indent="0">
              <a:spcAft>
                <a:spcPts val="0"/>
              </a:spcAft>
              <a:buNone/>
              <a:defRPr sz="1200">
                <a:latin typeface="+mj-lt"/>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Klik for at tilføje diagramtitel</a:t>
            </a:r>
          </a:p>
        </p:txBody>
      </p:sp>
      <p:sp>
        <p:nvSpPr>
          <p:cNvPr id="12" name="Pladsholder til tekst 11">
            <a:extLst>
              <a:ext uri="{FF2B5EF4-FFF2-40B4-BE49-F238E27FC236}">
                <a16:creationId xmlns:a16="http://schemas.microsoft.com/office/drawing/2014/main" id="{7BF362E8-D6C0-4A44-9505-68ACB802BA95}"/>
              </a:ext>
            </a:extLst>
          </p:cNvPr>
          <p:cNvSpPr>
            <a:spLocks noGrp="1"/>
          </p:cNvSpPr>
          <p:nvPr>
            <p:ph type="body" sz="quarter" idx="15" hasCustomPrompt="1"/>
          </p:nvPr>
        </p:nvSpPr>
        <p:spPr>
          <a:xfrm>
            <a:off x="4354513" y="5735746"/>
            <a:ext cx="7294562" cy="0"/>
          </a:xfrm>
          <a:custGeom>
            <a:avLst/>
            <a:gdLst>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0 w 7294562"/>
              <a:gd name="connsiteY4" fmla="*/ 0 h 365017"/>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91440 w 7294562"/>
              <a:gd name="connsiteY4"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0"/>
              <a:gd name="connsiteX1" fmla="*/ 7294562 w 7294562"/>
              <a:gd name="connsiteY1" fmla="*/ 0 h 0"/>
            </a:gdLst>
            <a:ahLst/>
            <a:cxnLst>
              <a:cxn ang="0">
                <a:pos x="connsiteX0" y="connsiteY0"/>
              </a:cxn>
              <a:cxn ang="0">
                <a:pos x="connsiteX1" y="connsiteY1"/>
              </a:cxn>
            </a:cxnLst>
            <a:rect l="l" t="t" r="r" b="b"/>
            <a:pathLst>
              <a:path w="7294562">
                <a:moveTo>
                  <a:pt x="0" y="0"/>
                </a:moveTo>
                <a:lnTo>
                  <a:pt x="7294562" y="0"/>
                </a:lnTo>
              </a:path>
            </a:pathLst>
          </a:custGeom>
          <a:ln w="12700">
            <a:solidFill>
              <a:schemeClr val="accent1"/>
            </a:solidFill>
          </a:ln>
        </p:spPr>
        <p:txBody>
          <a:bodyPr tIns="180000"/>
          <a:lstStyle>
            <a:lvl1pPr marL="0" indent="0">
              <a:spcAft>
                <a:spcPts val="0"/>
              </a:spcAft>
              <a:buFontTx/>
              <a:buNone/>
              <a:defRPr sz="1000"/>
            </a:lvl1pPr>
            <a:lvl2pPr marL="0" indent="0">
              <a:spcAft>
                <a:spcPts val="0"/>
              </a:spcAft>
              <a:buFontTx/>
              <a:buNone/>
              <a:defRPr sz="1200"/>
            </a:lvl2pPr>
            <a:lvl3pPr marL="0" indent="0">
              <a:spcAft>
                <a:spcPts val="0"/>
              </a:spcAft>
              <a:buFontTx/>
              <a:buNone/>
              <a:defRPr sz="1200"/>
            </a:lvl3pPr>
            <a:lvl4pPr marL="0" indent="0">
              <a:buFontTx/>
              <a:buNone/>
              <a:defRPr sz="1200"/>
            </a:lvl4pPr>
            <a:lvl5pPr marL="0" indent="0">
              <a:buFontTx/>
              <a:buNone/>
              <a:defRPr sz="1200"/>
            </a:lvl5pPr>
          </a:lstStyle>
          <a:p>
            <a:pPr lvl="0"/>
            <a:r>
              <a:rPr lang="da-DK" dirty="0"/>
              <a:t>Klik for at tilføje kilde: </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C8B11745-AB34-4ADA-B7DC-635BDB33EE71}"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118796890"/>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6626"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1824038"/>
            <a:ext cx="3478212"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indhold 9">
            <a:extLst>
              <a:ext uri="{FF2B5EF4-FFF2-40B4-BE49-F238E27FC236}">
                <a16:creationId xmlns:a16="http://schemas.microsoft.com/office/drawing/2014/main" id="{A47524C8-699E-4B5E-AB71-B6D6427EF0FF}"/>
              </a:ext>
            </a:extLst>
          </p:cNvPr>
          <p:cNvSpPr>
            <a:spLocks noGrp="1"/>
          </p:cNvSpPr>
          <p:nvPr>
            <p:ph sz="quarter" idx="14" hasCustomPrompt="1"/>
          </p:nvPr>
        </p:nvSpPr>
        <p:spPr>
          <a:xfrm>
            <a:off x="8170863" y="1824038"/>
            <a:ext cx="3478212" cy="4276725"/>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525B8704-442A-466F-A71B-A26DAF1BD613}"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531150012"/>
      </p:ext>
    </p:extLst>
  </p:cSld>
  <p:clrMapOvr>
    <a:masterClrMapping/>
  </p:clrMapOvr>
  <p:extLst>
    <p:ext uri="{DCECCB84-F9BA-43D5-87BE-67443E8EF086}">
      <p15:sldGuideLst xmlns:p15="http://schemas.microsoft.com/office/powerpoint/2012/main">
        <p15:guide id="1" pos="2530" userDrawn="1">
          <p15:clr>
            <a:srgbClr val="F26B43"/>
          </p15:clr>
        </p15:guide>
        <p15:guide id="2" pos="2743" userDrawn="1">
          <p15:clr>
            <a:srgbClr val="F26B43"/>
          </p15:clr>
        </p15:guide>
        <p15:guide id="3" pos="4934" userDrawn="1">
          <p15:clr>
            <a:srgbClr val="F26B43"/>
          </p15:clr>
        </p15:guide>
        <p15:guide id="4" pos="5147" userDrawn="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2522539"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0425" y="1824038"/>
            <a:ext cx="2522539"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indhold 9">
            <a:extLst>
              <a:ext uri="{FF2B5EF4-FFF2-40B4-BE49-F238E27FC236}">
                <a16:creationId xmlns:a16="http://schemas.microsoft.com/office/drawing/2014/main" id="{A47524C8-699E-4B5E-AB71-B6D6427EF0FF}"/>
              </a:ext>
            </a:extLst>
          </p:cNvPr>
          <p:cNvSpPr>
            <a:spLocks noGrp="1"/>
          </p:cNvSpPr>
          <p:nvPr>
            <p:ph sz="quarter" idx="14" hasCustomPrompt="1"/>
          </p:nvPr>
        </p:nvSpPr>
        <p:spPr>
          <a:xfrm>
            <a:off x="6269037" y="1824038"/>
            <a:ext cx="2522539" cy="4276725"/>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indhold 11">
            <a:extLst>
              <a:ext uri="{FF2B5EF4-FFF2-40B4-BE49-F238E27FC236}">
                <a16:creationId xmlns:a16="http://schemas.microsoft.com/office/drawing/2014/main" id="{66D360B5-6A47-4066-986A-CCA5A12497A9}"/>
              </a:ext>
            </a:extLst>
          </p:cNvPr>
          <p:cNvSpPr>
            <a:spLocks noGrp="1"/>
          </p:cNvSpPr>
          <p:nvPr>
            <p:ph sz="quarter" idx="15" hasCustomPrompt="1"/>
          </p:nvPr>
        </p:nvSpPr>
        <p:spPr>
          <a:xfrm>
            <a:off x="9137648" y="1824039"/>
            <a:ext cx="2522539" cy="4276724"/>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GeneralDate"/>
          <p:cNvSpPr>
            <a:spLocks noGrp="1"/>
          </p:cNvSpPr>
          <p:nvPr>
            <p:ph type="dt" sz="half" idx="10"/>
          </p:nvPr>
        </p:nvSpPr>
        <p:spPr>
          <a:xfrm>
            <a:off x="539749" y="6434418"/>
            <a:ext cx="2401755" cy="180000"/>
          </a:xfrm>
          <a:prstGeom prst="rect">
            <a:avLst/>
          </a:prstGeom>
        </p:spPr>
        <p:txBody>
          <a:bodyPr/>
          <a:lstStyle/>
          <a:p>
            <a:fld id="{5BDD12E7-F5B6-4E74-9A7A-09607466C834}" type="datetime1">
              <a:rPr lang="da-DK" noProof="0" smtClean="0"/>
              <a:t>20-03-2023</a:t>
            </a:fld>
            <a:endParaRPr lang="da-DK" noProof="0" dirty="0"/>
          </a:p>
        </p:txBody>
      </p:sp>
      <p:sp>
        <p:nvSpPr>
          <p:cNvPr id="5" name="FLD_PresentationTitle"/>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428381425"/>
      </p:ext>
    </p:extLst>
  </p:cSld>
  <p:clrMapOvr>
    <a:masterClrMapping/>
  </p:clrMapOvr>
  <p:extLst>
    <p:ext uri="{DCECCB84-F9BA-43D5-87BE-67443E8EF086}">
      <p15:sldGuideLst xmlns:p15="http://schemas.microsoft.com/office/powerpoint/2012/main">
        <p15:guide id="1" pos="2142" userDrawn="1">
          <p15:clr>
            <a:srgbClr val="F26B43"/>
          </p15:clr>
        </p15:guide>
        <p15:guide id="2" pos="1929" userDrawn="1">
          <p15:clr>
            <a:srgbClr val="F26B43"/>
          </p15:clr>
        </p15:guide>
        <p15:guide id="3" pos="5535" userDrawn="1">
          <p15:clr>
            <a:srgbClr val="F26B43"/>
          </p15:clr>
        </p15:guide>
        <p15:guide id="4" pos="5748"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ibold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Subtitle 2">
            <a:extLst>
              <a:ext uri="{FF2B5EF4-FFF2-40B4-BE49-F238E27FC236}">
                <a16:creationId xmlns:a16="http://schemas.microsoft.com/office/drawing/2014/main" id="{B2826E1E-102B-4036-9EC0-059315B9E3BE}"/>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Date_GeneralDate"/>
          <p:cNvSpPr>
            <a:spLocks noGrp="1"/>
          </p:cNvSpPr>
          <p:nvPr>
            <p:ph type="dt" sz="half" idx="10"/>
          </p:nvPr>
        </p:nvSpPr>
        <p:spPr>
          <a:xfrm>
            <a:off x="539749" y="6434418"/>
            <a:ext cx="2401755" cy="180000"/>
          </a:xfrm>
          <a:prstGeom prst="rect">
            <a:avLst/>
          </a:prstGeom>
        </p:spPr>
        <p:txBody>
          <a:bodyPr/>
          <a:lstStyle/>
          <a:p>
            <a:fld id="{91734588-CA2C-4ADB-BC2E-A2502F99F4CC}" type="datetime1">
              <a:rPr lang="da-DK" smtClean="0"/>
              <a:t>20-03-2023</a:t>
            </a:fld>
            <a:endParaRPr lang="da-DK" dirty="0"/>
          </a:p>
        </p:txBody>
      </p:sp>
      <p:sp>
        <p:nvSpPr>
          <p:cNvPr id="4" name="FLD_PresentationTitle"/>
          <p:cNvSpPr>
            <a:spLocks noGrp="1"/>
          </p:cNvSpPr>
          <p:nvPr>
            <p:ph type="ftr" sz="quarter" idx="11"/>
          </p:nvPr>
        </p:nvSpPr>
        <p:spPr>
          <a:xfrm>
            <a:off x="3540000" y="6434418"/>
            <a:ext cx="5112000" cy="180000"/>
          </a:xfrm>
          <a:prstGeom prst="rect">
            <a:avLst/>
          </a:prstGeom>
        </p:spPr>
        <p:txBody>
          <a:bodyPr/>
          <a:lstStyle/>
          <a:p>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41" name="Bund">
            <a:extLst>
              <a:ext uri="{FF2B5EF4-FFF2-40B4-BE49-F238E27FC236}">
                <a16:creationId xmlns:a16="http://schemas.microsoft.com/office/drawing/2014/main" id="{382B62BC-262E-448B-8857-E9F8EB163656}"/>
              </a:ext>
            </a:extLst>
          </p:cNvPr>
          <p:cNvGrpSpPr/>
          <p:nvPr userDrawn="1"/>
        </p:nvGrpSpPr>
        <p:grpSpPr>
          <a:xfrm>
            <a:off x="-1588" y="6051551"/>
            <a:ext cx="12195176" cy="815976"/>
            <a:chOff x="-1588" y="6051551"/>
            <a:chExt cx="12195176" cy="815976"/>
          </a:xfrm>
        </p:grpSpPr>
        <p:sp>
          <p:nvSpPr>
            <p:cNvPr id="8" name="Rectangle 5">
              <a:extLst>
                <a:ext uri="{FF2B5EF4-FFF2-40B4-BE49-F238E27FC236}">
                  <a16:creationId xmlns:a16="http://schemas.microsoft.com/office/drawing/2014/main" id="{647D2D4C-5616-4517-B5E2-480B5689764B}"/>
                </a:ext>
              </a:extLst>
            </p:cNvPr>
            <p:cNvSpPr>
              <a:spLocks noChangeArrowheads="1"/>
            </p:cNvSpPr>
            <p:nvPr userDrawn="1"/>
          </p:nvSpPr>
          <p:spPr bwMode="auto">
            <a:xfrm>
              <a:off x="-1588" y="6596064"/>
              <a:ext cx="4064000"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9" name="Rectangle 6">
              <a:extLst>
                <a:ext uri="{FF2B5EF4-FFF2-40B4-BE49-F238E27FC236}">
                  <a16:creationId xmlns:a16="http://schemas.microsoft.com/office/drawing/2014/main" id="{1632D724-2389-444B-9905-187B5BD25CDC}"/>
                </a:ext>
              </a:extLst>
            </p:cNvPr>
            <p:cNvSpPr>
              <a:spLocks noChangeArrowheads="1"/>
            </p:cNvSpPr>
            <p:nvPr userDrawn="1"/>
          </p:nvSpPr>
          <p:spPr bwMode="auto">
            <a:xfrm>
              <a:off x="4062412" y="6324601"/>
              <a:ext cx="4065588" cy="542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0" name="Rectangle 7">
              <a:extLst>
                <a:ext uri="{FF2B5EF4-FFF2-40B4-BE49-F238E27FC236}">
                  <a16:creationId xmlns:a16="http://schemas.microsoft.com/office/drawing/2014/main" id="{24DFE1E8-8ED6-482F-8658-68903EE460D7}"/>
                </a:ext>
              </a:extLst>
            </p:cNvPr>
            <p:cNvSpPr>
              <a:spLocks noChangeArrowheads="1"/>
            </p:cNvSpPr>
            <p:nvPr userDrawn="1"/>
          </p:nvSpPr>
          <p:spPr bwMode="auto">
            <a:xfrm>
              <a:off x="8128000" y="6051551"/>
              <a:ext cx="4065588" cy="81597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05720" y="6362049"/>
            <a:ext cx="1450974" cy="139408"/>
          </a:xfrm>
          <a:prstGeom prst="rect">
            <a:avLst/>
          </a:prstGeom>
        </p:spPr>
      </p:pic>
      <p:sp>
        <p:nvSpPr>
          <p:cNvPr id="18" name="Krone">
            <a:extLst>
              <a:ext uri="{FF2B5EF4-FFF2-40B4-BE49-F238E27FC236}">
                <a16:creationId xmlns:a16="http://schemas.microsoft.com/office/drawing/2014/main" id="{FB7A5E19-1370-4CBF-836F-D91C206BFD37}"/>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D20F1C7D-EAAA-44CD-A46E-36B87FE4418F}"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5188314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a-DK" dirty="0"/>
              <a:t>Klik for at tilføje titel</a:t>
            </a:r>
          </a:p>
        </p:txBody>
      </p:sp>
      <p:sp>
        <p:nvSpPr>
          <p:cNvPr id="6" name="Subtitle 2">
            <a:extLst>
              <a:ext uri="{FF2B5EF4-FFF2-40B4-BE49-F238E27FC236}">
                <a16:creationId xmlns:a16="http://schemas.microsoft.com/office/drawing/2014/main" id="{B2826E1E-102B-4036-9EC0-059315B9E3BE}"/>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Date_GeneralDate" hidden="1"/>
          <p:cNvSpPr>
            <a:spLocks noGrp="1"/>
          </p:cNvSpPr>
          <p:nvPr>
            <p:ph type="dt" sz="half" idx="10"/>
          </p:nvPr>
        </p:nvSpPr>
        <p:spPr>
          <a:xfrm>
            <a:off x="539749" y="6434418"/>
            <a:ext cx="2401755" cy="180000"/>
          </a:xfrm>
          <a:prstGeom prst="rect">
            <a:avLst/>
          </a:prstGeom>
        </p:spPr>
        <p:txBody>
          <a:bodyPr/>
          <a:lstStyle/>
          <a:p>
            <a:fld id="{91734588-CA2C-4ADB-BC2E-A2502F99F4CC}" type="datetime1">
              <a:rPr lang="da-DK" smtClean="0"/>
              <a:t>20-03-2023</a:t>
            </a:fld>
            <a:endParaRPr lang="da-DK" dirty="0"/>
          </a:p>
        </p:txBody>
      </p:sp>
      <p:sp>
        <p:nvSpPr>
          <p:cNvPr id="4" name="FLD_PresentationTitle" hidden="1"/>
          <p:cNvSpPr>
            <a:spLocks noGrp="1"/>
          </p:cNvSpPr>
          <p:nvPr>
            <p:ph type="ftr" sz="quarter" idx="11"/>
          </p:nvPr>
        </p:nvSpPr>
        <p:spPr>
          <a:xfrm>
            <a:off x="3540000" y="6434418"/>
            <a:ext cx="5112000" cy="180000"/>
          </a:xfrm>
          <a:prstGeom prst="rect">
            <a:avLst/>
          </a:prstGeom>
        </p:spPr>
        <p:txBody>
          <a:bodyPr/>
          <a:lstStyle/>
          <a:p>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181206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a:xfrm>
            <a:off x="539749" y="6434418"/>
            <a:ext cx="2401755" cy="180000"/>
          </a:xfrm>
          <a:prstGeom prst="rect">
            <a:avLst/>
          </a:prstGeom>
        </p:spPr>
        <p:txBody>
          <a:bodyPr/>
          <a:lstStyle/>
          <a:p>
            <a:fld id="{33D2A825-0EEE-4296-A0E2-5B28F674572F}" type="datetime1">
              <a:rPr lang="da-DK" smtClean="0"/>
              <a:t>20-03-2023</a:t>
            </a:fld>
            <a:endParaRPr lang="da-DK" dirty="0"/>
          </a:p>
        </p:txBody>
      </p:sp>
      <p:sp>
        <p:nvSpPr>
          <p:cNvPr id="3" name="FLD_PresentationTitle"/>
          <p:cNvSpPr>
            <a:spLocks noGrp="1"/>
          </p:cNvSpPr>
          <p:nvPr>
            <p:ph type="ftr" sz="quarter" idx="11"/>
          </p:nvPr>
        </p:nvSpPr>
        <p:spPr>
          <a:xfrm>
            <a:off x="3540000" y="6434418"/>
            <a:ext cx="5112000" cy="180000"/>
          </a:xfrm>
          <a:prstGeom prst="rect">
            <a:avLst/>
          </a:prstGeom>
        </p:spPr>
        <p:txBody>
          <a:bodyPr/>
          <a:lstStyle/>
          <a:p>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ugerguide  ">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5A930EDF-308F-4416-9C69-B799DBE5A3DE}"/>
              </a:ext>
            </a:extLst>
          </p:cNvPr>
          <p:cNvSpPr txBox="1">
            <a:spLocks noChangeArrowheads="1"/>
          </p:cNvSpPr>
          <p:nvPr userDrawn="1"/>
        </p:nvSpPr>
        <p:spPr bwMode="auto">
          <a:xfrm>
            <a:off x="6262687" y="1195869"/>
            <a:ext cx="55240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VARIÉR MELLEM FORSKELLIGE STANDARDOPSÆTNINGER</a:t>
            </a:r>
            <a:endParaRPr lang="da-DK" altLang="da-DK" sz="900" b="0" noProof="1">
              <a:solidFill>
                <a:schemeClr val="accent1"/>
              </a:solidFill>
              <a:latin typeface="Republic Office Light" panose="02000306000000020004" pitchFamily="2" charset="0"/>
              <a:cs typeface="Arial" panose="020B0604020202020204" pitchFamily="34" charset="0"/>
            </a:endParaRPr>
          </a:p>
        </p:txBody>
      </p:sp>
      <p:sp>
        <p:nvSpPr>
          <p:cNvPr id="9" name="Fast overskrift"/>
          <p:cNvSpPr txBox="1"/>
          <p:nvPr userDrawn="1"/>
        </p:nvSpPr>
        <p:spPr>
          <a:xfrm>
            <a:off x="527718" y="521984"/>
            <a:ext cx="11109321" cy="650171"/>
          </a:xfrm>
          <a:prstGeom prst="rect">
            <a:avLst/>
          </a:prstGeom>
          <a:noFill/>
        </p:spPr>
        <p:txBody>
          <a:bodyPr wrap="square" lIns="0" tIns="0" rIns="0" bIns="0" rtlCol="0" anchor="t" anchorCtr="0">
            <a:noAutofit/>
          </a:bodyPr>
          <a:lstStyle/>
          <a:p>
            <a:r>
              <a:rPr lang="da-DK" sz="3000" b="0" noProof="1">
                <a:solidFill>
                  <a:schemeClr val="accent1"/>
                </a:solidFill>
                <a:latin typeface="+mj-lt"/>
                <a:cs typeface="Arial" panose="020B0604020202020204" pitchFamily="34" charset="0"/>
              </a:rPr>
              <a:t>Retningslinjer for den gode og korrekte præsentation i departementet</a:t>
            </a:r>
          </a:p>
        </p:txBody>
      </p:sp>
      <p:sp>
        <p:nvSpPr>
          <p:cNvPr id="29" name="Text Box 2"/>
          <p:cNvSpPr txBox="1">
            <a:spLocks noChangeArrowheads="1"/>
          </p:cNvSpPr>
          <p:nvPr userDrawn="1"/>
        </p:nvSpPr>
        <p:spPr bwMode="auto">
          <a:xfrm>
            <a:off x="539750" y="1195869"/>
            <a:ext cx="255181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TYPOGRAFIER</a:t>
            </a:r>
            <a:endParaRPr lang="da-DK" altLang="da-DK" sz="1600" b="0" noProof="1">
              <a:solidFill>
                <a:schemeClr val="accent1"/>
              </a:solidFill>
              <a:latin typeface="Republic Office Light" panose="02000306000000020004" pitchFamily="2" charset="0"/>
              <a:cs typeface="Arial" panose="020B0604020202020204" pitchFamily="34" charset="0"/>
            </a:endParaRP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 typografien Republic Office i dine slides. </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a:t>
            </a:r>
            <a:r>
              <a:rPr lang="da-DK" altLang="da-DK" sz="900" b="1" noProof="1">
                <a:solidFill>
                  <a:schemeClr val="accent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panose="02000506000000020004" pitchFamily="2" charset="0"/>
                <a:cs typeface="Arial" panose="020B0604020202020204" pitchFamily="34" charset="0"/>
              </a:rPr>
              <a:t>TAB</a:t>
            </a:r>
            <a:r>
              <a:rPr lang="da-DK" altLang="da-DK" sz="900" b="1" noProof="1">
                <a:solidFill>
                  <a:schemeClr val="accent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Light" panose="02000306000000020004" pitchFamily="2" charset="0"/>
                <a:cs typeface="Arial" panose="020B0604020202020204" pitchFamily="34" charset="0"/>
              </a:rPr>
              <a:t>for at gå frem i tekstniveauer. Klik </a:t>
            </a:r>
            <a:r>
              <a:rPr lang="da-DK" altLang="da-DK" sz="900" b="0" noProof="1">
                <a:solidFill>
                  <a:schemeClr val="accent1"/>
                </a:solidFill>
                <a:latin typeface="Republic Office" panose="02000506000000020004" pitchFamily="2" charset="0"/>
                <a:cs typeface="Arial" panose="020B0604020202020204" pitchFamily="34" charset="0"/>
              </a:rPr>
              <a:t>ENTER </a:t>
            </a:r>
            <a:r>
              <a:rPr lang="da-DK" altLang="da-DK" sz="900" b="0" noProof="1">
                <a:solidFill>
                  <a:schemeClr val="accent1"/>
                </a:solidFill>
                <a:latin typeface="Republic Office Light" panose="02000306000000020004" pitchFamily="2" charset="0"/>
                <a:cs typeface="Arial" panose="020B0604020202020204" pitchFamily="34" charset="0"/>
              </a:rPr>
              <a:t>og derefter </a:t>
            </a:r>
            <a:r>
              <a:rPr lang="da-DK" altLang="da-DK" sz="900" b="1" noProof="1">
                <a:solidFill>
                  <a:schemeClr val="accent1"/>
                </a:solidFill>
                <a:latin typeface="Republic Office Light" panose="02000306000000020004" pitchFamily="2" charset="0"/>
                <a:cs typeface="Arial" panose="020B0604020202020204" pitchFamily="34" charset="0"/>
              </a:rPr>
              <a:t>TAB</a:t>
            </a:r>
            <a:r>
              <a:rPr lang="da-DK" altLang="da-DK" sz="900" b="0" noProof="1">
                <a:solidFill>
                  <a:schemeClr val="accent1"/>
                </a:solidFill>
                <a:latin typeface="Republic Office Light" panose="02000306000000020004" pitchFamily="2" charset="0"/>
                <a:cs typeface="Arial" panose="020B0604020202020204" pitchFamily="34" charset="0"/>
              </a:rPr>
              <a:t> for at skifte fra et niveau til det næste.</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For at gå tilbage i tekstniveauer, brug </a:t>
            </a:r>
            <a:r>
              <a:rPr lang="da-DK" altLang="da-DK" sz="900" b="0" noProof="1">
                <a:solidFill>
                  <a:schemeClr val="accent1"/>
                </a:solidFill>
                <a:latin typeface="Republic Office" panose="02000506000000020004" pitchFamily="2" charset="0"/>
                <a:cs typeface="Arial" panose="020B0604020202020204" pitchFamily="34" charset="0"/>
              </a:rPr>
              <a:t>SHIFT+TAB</a:t>
            </a:r>
          </a:p>
          <a:p>
            <a:pPr marL="43200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Alternativt kan </a:t>
            </a:r>
            <a:r>
              <a:rPr lang="da-DK" altLang="da-DK" sz="900" b="0" noProof="1">
                <a:solidFill>
                  <a:schemeClr val="accent1"/>
                </a:solidFill>
                <a:latin typeface="Republic Office" panose="02000506000000020004" pitchFamily="2" charset="0"/>
                <a:cs typeface="Arial" panose="020B0604020202020204" pitchFamily="34" charset="0"/>
              </a:rPr>
              <a:t>Forøg</a:t>
            </a:r>
            <a:r>
              <a:rPr lang="da-DK" altLang="da-DK" sz="900" b="0" noProof="1">
                <a:solidFill>
                  <a:schemeClr val="accent1"/>
                </a:solidFill>
                <a:latin typeface="Republic Office Light" panose="02000306000000020004" pitchFamily="2" charset="0"/>
                <a:cs typeface="Arial" panose="020B0604020202020204" pitchFamily="34" charset="0"/>
              </a:rPr>
              <a:t> og</a:t>
            </a:r>
            <a:r>
              <a:rPr lang="da-DK" altLang="da-DK" sz="900" b="1" noProof="1">
                <a:solidFill>
                  <a:schemeClr val="accent1"/>
                </a:solidFill>
                <a:latin typeface="Republic Office" panose="02000506000000020004" pitchFamily="2" charset="0"/>
                <a:cs typeface="Arial" panose="020B0604020202020204" pitchFamily="34" charset="0"/>
              </a:rPr>
              <a:t> </a:t>
            </a:r>
            <a:r>
              <a:rPr lang="da-DK" altLang="da-DK" sz="900" b="0" noProof="1">
                <a:solidFill>
                  <a:schemeClr val="accent1"/>
                </a:solidFill>
                <a:latin typeface="Republic Office" panose="02000506000000020004" pitchFamily="2" charset="0"/>
                <a:cs typeface="Arial" panose="020B0604020202020204" pitchFamily="34" charset="0"/>
              </a:rPr>
              <a:t>Formindsk</a:t>
            </a:r>
            <a:r>
              <a:rPr lang="da-DK" altLang="da-DK" sz="900" b="1" noProof="1">
                <a:solidFill>
                  <a:schemeClr val="accent1"/>
                </a:solidFill>
                <a:latin typeface="Republic Office" panose="02000506000000020004" pitchFamily="2" charset="0"/>
                <a:cs typeface="Arial" panose="020B0604020202020204" pitchFamily="34" charset="0"/>
              </a:rPr>
              <a:t> </a:t>
            </a:r>
            <a:r>
              <a:rPr lang="da-DK" altLang="da-DK" sz="900" b="0" noProof="1">
                <a:solidFill>
                  <a:schemeClr val="accent1"/>
                </a:solidFill>
                <a:latin typeface="Republic Office Light" panose="02000306000000020004" pitchFamily="2" charset="0"/>
                <a:cs typeface="Arial" panose="020B0604020202020204" pitchFamily="34" charset="0"/>
              </a:rPr>
              <a:t>listeniveau bruges.</a:t>
            </a:r>
          </a:p>
          <a:p>
            <a:pPr eaLnBrk="1" hangingPunct="1">
              <a:spcAft>
                <a:spcPts val="600"/>
              </a:spcAft>
              <a:defRPr/>
            </a:pPr>
            <a:r>
              <a:rPr lang="da-DK" altLang="da-DK" sz="1600" b="1" noProof="1">
                <a:solidFill>
                  <a:schemeClr val="accent1"/>
                </a:solidFill>
                <a:latin typeface="Republic Office Light" panose="02000306000000020004" pitchFamily="2" charset="0"/>
                <a:cs typeface="Arial" panose="020B0604020202020204" pitchFamily="34" charset="0"/>
              </a:rPr>
              <a:t/>
            </a:r>
            <a:br>
              <a:rPr lang="da-DK" altLang="da-DK" sz="1600" b="1" noProof="1">
                <a:solidFill>
                  <a:schemeClr val="accent1"/>
                </a:solidFill>
                <a:latin typeface="Republic Office Light" panose="02000306000000020004" pitchFamily="2" charset="0"/>
                <a:cs typeface="Arial" panose="020B0604020202020204" pitchFamily="34" charset="0"/>
              </a:rPr>
            </a:br>
            <a:endParaRPr lang="da-DK" altLang="da-DK" sz="900" b="0" noProof="1">
              <a:solidFill>
                <a:schemeClr val="accent1"/>
              </a:solidFill>
              <a:latin typeface="Republic Office Light" panose="02000306000000020004" pitchFamily="2" charset="0"/>
              <a:cs typeface="Arial" panose="020B0604020202020204" pitchFamily="34" charset="0"/>
            </a:endParaRPr>
          </a:p>
        </p:txBody>
      </p:sp>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2"/>
          <a:stretch>
            <a:fillRect/>
          </a:stretch>
        </p:blipFill>
        <p:spPr>
          <a:xfrm>
            <a:off x="6270132" y="1532573"/>
            <a:ext cx="236614" cy="404872"/>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3"/>
          <a:srcRect l="3031"/>
          <a:stretch/>
        </p:blipFill>
        <p:spPr>
          <a:xfrm>
            <a:off x="9826847" y="1529477"/>
            <a:ext cx="631579" cy="219819"/>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4"/>
          <a:stretch>
            <a:fillRect/>
          </a:stretch>
        </p:blipFill>
        <p:spPr>
          <a:xfrm>
            <a:off x="527718" y="2308069"/>
            <a:ext cx="374650" cy="210741"/>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rotWithShape="1">
          <a:blip r:embed="rId5"/>
          <a:srcRect t="-13991"/>
          <a:stretch/>
        </p:blipFill>
        <p:spPr>
          <a:xfrm>
            <a:off x="8058516" y="1501283"/>
            <a:ext cx="580966" cy="246221"/>
          </a:xfrm>
          <a:prstGeom prst="rect">
            <a:avLst/>
          </a:prstGeom>
        </p:spPr>
      </p:pic>
      <p:sp>
        <p:nvSpPr>
          <p:cNvPr id="15" name="Text Box 2">
            <a:extLst>
              <a:ext uri="{FF2B5EF4-FFF2-40B4-BE49-F238E27FC236}">
                <a16:creationId xmlns:a16="http://schemas.microsoft.com/office/drawing/2014/main" id="{831FE6DC-E577-4D7F-9FA2-99451F3903D6}"/>
              </a:ext>
            </a:extLst>
          </p:cNvPr>
          <p:cNvSpPr txBox="1">
            <a:spLocks noChangeArrowheads="1"/>
          </p:cNvSpPr>
          <p:nvPr userDrawn="1"/>
        </p:nvSpPr>
        <p:spPr bwMode="auto">
          <a:xfrm>
            <a:off x="539749" y="4354081"/>
            <a:ext cx="258289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SIDEHOVED &amp; -FOD</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Tilpas sidehoved- og fod som det sidste i din præsentation, så ændringerne slår igennem på alle slides.</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Klik </a:t>
            </a:r>
            <a:r>
              <a:rPr lang="da-DK" altLang="da-DK" sz="900" b="0" noProof="1">
                <a:solidFill>
                  <a:schemeClr val="accent1"/>
                </a:solidFill>
                <a:latin typeface="Republic Office" panose="02000506000000020004" pitchFamily="2" charset="0"/>
                <a:cs typeface="Arial" panose="020B0604020202020204" pitchFamily="34" charset="0"/>
              </a:rPr>
              <a:t>Sidehoved</a:t>
            </a:r>
            <a:r>
              <a:rPr lang="da-DK" altLang="da-DK" sz="900" b="0" noProof="1">
                <a:solidFill>
                  <a:schemeClr val="accent1"/>
                </a:solidFill>
                <a:latin typeface="Republic Office Light" panose="02000306000000020004" pitchFamily="2" charset="0"/>
                <a:cs typeface="Arial" panose="020B0604020202020204" pitchFamily="34" charset="0"/>
              </a:rPr>
              <a:t> og </a:t>
            </a:r>
            <a:r>
              <a:rPr lang="da-DK" altLang="da-DK" sz="900" b="0" noProof="1">
                <a:solidFill>
                  <a:schemeClr val="accent1"/>
                </a:solidFill>
                <a:latin typeface="Republic Office" panose="02000506000000020004" pitchFamily="2" charset="0"/>
                <a:cs typeface="Arial" panose="020B0604020202020204" pitchFamily="34" charset="0"/>
              </a:rPr>
              <a:t>Sidefod</a:t>
            </a:r>
            <a:r>
              <a:rPr lang="da-DK" altLang="da-DK" sz="900" b="0" noProof="1">
                <a:solidFill>
                  <a:schemeClr val="accent1"/>
                </a:solidFill>
                <a:latin typeface="Republic Office Light" panose="02000306000000020004" pitchFamily="2" charset="0"/>
                <a:cs typeface="Arial" panose="020B0604020202020204" pitchFamily="34" charset="0"/>
              </a:rPr>
              <a:t> under fanen </a:t>
            </a:r>
            <a:r>
              <a:rPr lang="da-DK" altLang="da-DK" sz="900" b="0" noProof="1">
                <a:solidFill>
                  <a:schemeClr val="accent1"/>
                </a:solidFill>
                <a:latin typeface="Republic Office" panose="02000506000000020004" pitchFamily="2" charset="0"/>
                <a:cs typeface="Arial" panose="020B0604020202020204" pitchFamily="34" charset="0"/>
              </a:rPr>
              <a:t>Indsæt</a:t>
            </a:r>
            <a:r>
              <a:rPr lang="da-DK" altLang="da-DK" sz="900" b="0" noProof="1">
                <a:solidFill>
                  <a:schemeClr val="accent1"/>
                </a:solidFill>
                <a:latin typeface="Republic Office Light" panose="02000306000000020004" pitchFamily="2" charset="0"/>
                <a:cs typeface="Arial" panose="020B0604020202020204" pitchFamily="34" charset="0"/>
              </a:rPr>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Light" panose="02000306000000020004" pitchFamily="2" charset="0"/>
                <a:cs typeface="Arial" panose="020B0604020202020204" pitchFamily="34" charset="0"/>
              </a:rPr>
              <a:t>(indtast evt. tekst i sidefod).</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Vælg </a:t>
            </a:r>
            <a:r>
              <a:rPr lang="da-DK" altLang="da-DK" sz="900" b="0" noProof="1">
                <a:solidFill>
                  <a:schemeClr val="accent1"/>
                </a:solidFill>
                <a:latin typeface="Republic Office" panose="02000506000000020004" pitchFamily="2" charset="0"/>
                <a:cs typeface="Arial" panose="020B0604020202020204" pitchFamily="34" charset="0"/>
              </a:rPr>
              <a:t>Anvend på alle </a:t>
            </a:r>
            <a:r>
              <a:rPr lang="da-DK" altLang="da-DK" sz="900" b="0" noProof="1">
                <a:solidFill>
                  <a:schemeClr val="accent1"/>
                </a:solidFill>
                <a:latin typeface="Republic Office Light" panose="02000306000000020004" pitchFamily="2" charset="0"/>
                <a:cs typeface="Arial" panose="020B0604020202020204" pitchFamily="34" charset="0"/>
              </a:rPr>
              <a:t>eller </a:t>
            </a:r>
            <a:r>
              <a:rPr lang="da-DK" altLang="da-DK" sz="900" b="0" noProof="1">
                <a:solidFill>
                  <a:schemeClr val="accent1"/>
                </a:solidFill>
                <a:latin typeface="Republic Office" panose="02000506000000020004" pitchFamily="2" charset="0"/>
                <a:cs typeface="Arial" panose="020B0604020202020204" pitchFamily="34" charset="0"/>
              </a:rPr>
              <a:t>Anvend,</a:t>
            </a:r>
            <a:r>
              <a:rPr lang="da-DK" altLang="da-DK" sz="900" b="0" noProof="1">
                <a:solidFill>
                  <a:schemeClr val="accent1"/>
                </a:solidFill>
                <a:latin typeface="Republic Office Light" panose="02000306000000020004" pitchFamily="2" charset="0"/>
                <a:cs typeface="Arial" panose="020B0604020202020204" pitchFamily="34" charset="0"/>
              </a:rPr>
              <a:t> hvis det kun skal være på et enkelt slide.</a:t>
            </a:r>
          </a:p>
        </p:txBody>
      </p:sp>
      <p:sp>
        <p:nvSpPr>
          <p:cNvPr id="7" name="Rektangel 6">
            <a:extLst>
              <a:ext uri="{FF2B5EF4-FFF2-40B4-BE49-F238E27FC236}">
                <a16:creationId xmlns:a16="http://schemas.microsoft.com/office/drawing/2014/main" id="{FE10B451-D2AC-49B6-82E3-C2B6995BA51A}"/>
              </a:ext>
            </a:extLst>
          </p:cNvPr>
          <p:cNvSpPr/>
          <p:nvPr userDrawn="1"/>
        </p:nvSpPr>
        <p:spPr>
          <a:xfrm>
            <a:off x="6512078" y="1472760"/>
            <a:ext cx="1473022"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accent1"/>
                </a:solidFill>
                <a:latin typeface="Republic Office Light" panose="02000306000000020004" pitchFamily="2" charset="0"/>
                <a:cs typeface="Arial" panose="020B0604020202020204" pitchFamily="34" charset="0"/>
              </a:rPr>
              <a:t>Klik på menupunktet </a:t>
            </a:r>
            <a:r>
              <a:rPr lang="da-DK" altLang="da-DK" sz="900" b="0" noProof="1">
                <a:solidFill>
                  <a:schemeClr val="accent1"/>
                </a:solidFill>
                <a:latin typeface="Republic Office" panose="02000506000000020004" pitchFamily="2" charset="0"/>
                <a:cs typeface="Arial" panose="020B0604020202020204" pitchFamily="34" charset="0"/>
              </a:rPr>
              <a:t>Nyt Slide </a:t>
            </a:r>
            <a:r>
              <a:rPr lang="da-DK" altLang="da-DK" sz="900" b="0" noProof="1">
                <a:solidFill>
                  <a:schemeClr val="accent1"/>
                </a:solidFill>
                <a:latin typeface="Republic Office Light" panose="02000306000000020004" pitchFamily="2" charset="0"/>
                <a:cs typeface="Arial" panose="020B0604020202020204" pitchFamily="34" charset="0"/>
              </a:rPr>
              <a:t>under fanen </a:t>
            </a:r>
            <a:r>
              <a:rPr lang="da-DK" altLang="da-DK" sz="900" b="0" noProof="1">
                <a:solidFill>
                  <a:schemeClr val="accent1"/>
                </a:solidFill>
                <a:latin typeface="Republic Office" panose="02000506000000020004" pitchFamily="2" charset="0"/>
                <a:cs typeface="Arial" panose="020B0604020202020204" pitchFamily="34" charset="0"/>
              </a:rPr>
              <a:t>Hjem</a:t>
            </a:r>
            <a:r>
              <a:rPr lang="da-DK" altLang="da-DK" sz="900" b="0" noProof="1">
                <a:solidFill>
                  <a:schemeClr val="accent1"/>
                </a:solidFill>
                <a:latin typeface="Republic Office Light" panose="02000306000000020004" pitchFamily="2" charset="0"/>
                <a:cs typeface="Arial" panose="020B0604020202020204" pitchFamily="34" charset="0"/>
              </a:rPr>
              <a:t> for at indsætte et nyt standardslide.</a:t>
            </a:r>
          </a:p>
        </p:txBody>
      </p:sp>
      <p:sp>
        <p:nvSpPr>
          <p:cNvPr id="17" name="Rektangel 16">
            <a:extLst>
              <a:ext uri="{FF2B5EF4-FFF2-40B4-BE49-F238E27FC236}">
                <a16:creationId xmlns:a16="http://schemas.microsoft.com/office/drawing/2014/main" id="{8C444E0F-8EAC-4D63-9108-8C02ED076FEB}"/>
              </a:ext>
            </a:extLst>
          </p:cNvPr>
          <p:cNvSpPr/>
          <p:nvPr userDrawn="1"/>
        </p:nvSpPr>
        <p:spPr>
          <a:xfrm>
            <a:off x="8630936" y="1469227"/>
            <a:ext cx="1112154"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accent1"/>
                </a:solidFill>
                <a:latin typeface="Republic Office Light" panose="02000306000000020004" pitchFamily="2" charset="0"/>
                <a:cs typeface="Arial" panose="020B0604020202020204" pitchFamily="34" charset="0"/>
              </a:rPr>
              <a:t>Klik på pilen</a:t>
            </a:r>
            <a:r>
              <a:rPr lang="da-DK" altLang="da-DK" sz="900" b="0" baseline="0" noProof="1">
                <a:solidFill>
                  <a:schemeClr val="accent1"/>
                </a:solidFill>
                <a:latin typeface="Republic Office Light" panose="02000306000000020004" pitchFamily="2" charset="0"/>
                <a:cs typeface="Arial" panose="020B0604020202020204" pitchFamily="34" charset="0"/>
              </a:rPr>
              <a:t> ved siden af </a:t>
            </a:r>
            <a:r>
              <a:rPr lang="da-DK" altLang="da-DK" sz="900" b="0" baseline="0" noProof="1">
                <a:solidFill>
                  <a:schemeClr val="accent1"/>
                </a:solidFill>
                <a:latin typeface="Republic Office" panose="02000506000000020004" pitchFamily="2" charset="0"/>
                <a:cs typeface="Arial" panose="020B0604020202020204" pitchFamily="34" charset="0"/>
              </a:rPr>
              <a:t>Layout</a:t>
            </a:r>
            <a:r>
              <a:rPr lang="da-DK" altLang="da-DK" sz="900" b="0" baseline="0" noProof="1">
                <a:solidFill>
                  <a:schemeClr val="accent1"/>
                </a:solidFill>
                <a:latin typeface="Republic Office Light" panose="02000306000000020004" pitchFamily="2" charset="0"/>
                <a:cs typeface="Arial" panose="020B0604020202020204" pitchFamily="34" charset="0"/>
              </a:rPr>
              <a:t> for at ændre slidens layout.</a:t>
            </a:r>
            <a:endParaRPr lang="da-DK" altLang="da-DK" sz="900" b="0" noProof="1">
              <a:solidFill>
                <a:schemeClr val="accent1"/>
              </a:solidFill>
              <a:latin typeface="Republic Office Light" panose="02000306000000020004" pitchFamily="2" charset="0"/>
              <a:cs typeface="Arial" panose="020B0604020202020204" pitchFamily="34" charset="0"/>
            </a:endParaRPr>
          </a:p>
        </p:txBody>
      </p:sp>
      <p:sp>
        <p:nvSpPr>
          <p:cNvPr id="19" name="Rektangel 18">
            <a:extLst>
              <a:ext uri="{FF2B5EF4-FFF2-40B4-BE49-F238E27FC236}">
                <a16:creationId xmlns:a16="http://schemas.microsoft.com/office/drawing/2014/main" id="{99E06A4C-3754-40ED-BB06-D23F40973C2B}"/>
              </a:ext>
            </a:extLst>
          </p:cNvPr>
          <p:cNvSpPr/>
          <p:nvPr userDrawn="1"/>
        </p:nvSpPr>
        <p:spPr>
          <a:xfrm>
            <a:off x="10438219" y="1461264"/>
            <a:ext cx="1348539"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accent1"/>
                </a:solidFill>
                <a:latin typeface="Republic Office Light" panose="02000306000000020004" pitchFamily="2" charset="0"/>
                <a:cs typeface="Arial" panose="020B0604020202020204" pitchFamily="34" charset="0"/>
              </a:rPr>
              <a:t>Vælg </a:t>
            </a:r>
            <a:r>
              <a:rPr lang="da-DK" altLang="da-DK" sz="900" b="0" noProof="1">
                <a:solidFill>
                  <a:schemeClr val="accent1"/>
                </a:solidFill>
                <a:latin typeface="Republic Office" panose="02000506000000020004" pitchFamily="2" charset="0"/>
                <a:cs typeface="Arial" panose="020B0604020202020204" pitchFamily="34" charset="0"/>
              </a:rPr>
              <a:t>Nulstil</a:t>
            </a:r>
            <a:r>
              <a:rPr lang="da-DK" altLang="da-DK" sz="900" b="0" noProof="1">
                <a:solidFill>
                  <a:schemeClr val="accent1"/>
                </a:solidFill>
                <a:latin typeface="Republic Office Light" panose="02000306000000020004" pitchFamily="2" charset="0"/>
                <a:cs typeface="Arial" panose="020B0604020202020204" pitchFamily="34" charset="0"/>
              </a:rPr>
              <a:t> for at nulstille slidelayoutet til oprindelige design. </a:t>
            </a:r>
          </a:p>
        </p:txBody>
      </p:sp>
      <p:sp>
        <p:nvSpPr>
          <p:cNvPr id="22" name="Text Box 2">
            <a:extLst>
              <a:ext uri="{FF2B5EF4-FFF2-40B4-BE49-F238E27FC236}">
                <a16:creationId xmlns:a16="http://schemas.microsoft.com/office/drawing/2014/main" id="{428F3896-0B1E-465C-B72B-426716C271C6}"/>
              </a:ext>
            </a:extLst>
          </p:cNvPr>
          <p:cNvSpPr txBox="1">
            <a:spLocks noChangeArrowheads="1"/>
          </p:cNvSpPr>
          <p:nvPr userDrawn="1"/>
        </p:nvSpPr>
        <p:spPr bwMode="auto">
          <a:xfrm>
            <a:off x="3332972" y="2992241"/>
            <a:ext cx="244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BILLEDER</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Find departementets officielle fotos til dine slides ved at klikke </a:t>
            </a:r>
            <a:r>
              <a:rPr lang="da-DK" altLang="da-DK" sz="900" b="0" noProof="1">
                <a:solidFill>
                  <a:schemeClr val="tx1"/>
                </a:solidFill>
                <a:latin typeface="Republic Office" panose="02000506000000020004" pitchFamily="2" charset="0"/>
                <a:cs typeface="Arial" panose="020B0604020202020204" pitchFamily="34" charset="0"/>
                <a:hlinkClick r:id="rId6" action="ppaction://hlinkfile">
                  <a:extLst>
                    <a:ext uri="{A12FA001-AC4F-418D-AE19-62706E023703}">
                      <ahyp:hlinkClr xmlns="" xmlns:ahyp="http://schemas.microsoft.com/office/drawing/2018/hyperlinkcolor" val="tx"/>
                    </a:ext>
                  </a:extLst>
                </a:hlinkClick>
              </a:rPr>
              <a:t>her</a:t>
            </a:r>
            <a:r>
              <a:rPr lang="da-DK" altLang="da-DK" sz="900" b="1" noProof="1">
                <a:solidFill>
                  <a:schemeClr val="tx1"/>
                </a:solidFill>
                <a:latin typeface="Republic Office Light" panose="02000306000000020004" pitchFamily="2" charset="0"/>
                <a:cs typeface="Arial" panose="020B0604020202020204" pitchFamily="34" charset="0"/>
                <a:hlinkClick r:id="rId6" action="ppaction://hlinkfile">
                  <a:extLst>
                    <a:ext uri="{A12FA001-AC4F-418D-AE19-62706E023703}">
                      <ahyp:hlinkClr xmlns="" xmlns:ahyp="http://schemas.microsoft.com/office/drawing/2018/hyperlinkcolor" val="tx"/>
                    </a:ext>
                  </a:extLst>
                </a:hlinkClick>
              </a:rPr>
              <a:t> </a:t>
            </a:r>
            <a:r>
              <a:rPr lang="da-DK" altLang="da-DK" sz="900" b="0" noProof="1">
                <a:solidFill>
                  <a:schemeClr val="accent1"/>
                </a:solidFill>
                <a:latin typeface="Republic Office Light" panose="02000306000000020004" pitchFamily="2" charset="0"/>
                <a:cs typeface="Arial" panose="020B0604020202020204" pitchFamily="34" charset="0"/>
              </a:rPr>
              <a:t>(fungerer i fuldskærmsvisning) eller følge stien på h-drevet: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Light" panose="02000306000000020004" pitchFamily="2" charset="0"/>
                <a:cs typeface="Arial" panose="020B0604020202020204" pitchFamily="34" charset="0"/>
              </a:rPr>
              <a:t/>
            </a:r>
            <a:br>
              <a:rPr lang="da-DK" altLang="da-DK" sz="900" b="0" noProof="1">
                <a:solidFill>
                  <a:schemeClr val="accent1"/>
                </a:solidFill>
                <a:latin typeface="Republic Office Light" panose="02000306000000020004" pitchFamily="2" charset="0"/>
                <a:cs typeface="Arial" panose="020B0604020202020204" pitchFamily="34" charset="0"/>
              </a:rPr>
            </a:br>
            <a:r>
              <a:rPr lang="pt-BR" altLang="da-DK" sz="900" b="0" noProof="1">
                <a:solidFill>
                  <a:schemeClr val="accent1"/>
                </a:solidFill>
                <a:latin typeface="Republic Office" panose="02000506000000020004" pitchFamily="2" charset="0"/>
                <a:cs typeface="Arial" panose="020B0604020202020204" pitchFamily="34" charset="0"/>
              </a:rPr>
              <a:t>H:\Departementet\Faelles\Fotos\Fotos</a:t>
            </a:r>
            <a:endParaRPr lang="da-DK" altLang="da-DK" sz="900" b="0" noProof="1">
              <a:solidFill>
                <a:schemeClr val="accent1"/>
              </a:solidFill>
              <a:latin typeface="Republic Office" panose="02000506000000020004" pitchFamily="2" charset="0"/>
              <a:cs typeface="Arial" panose="020B0604020202020204" pitchFamily="34" charset="0"/>
            </a:endParaRPr>
          </a:p>
        </p:txBody>
      </p:sp>
      <p:sp>
        <p:nvSpPr>
          <p:cNvPr id="23" name="Text Box 2">
            <a:extLst>
              <a:ext uri="{FF2B5EF4-FFF2-40B4-BE49-F238E27FC236}">
                <a16:creationId xmlns:a16="http://schemas.microsoft.com/office/drawing/2014/main" id="{043FC8E5-74D4-4F42-B418-17D44520BA1A}"/>
              </a:ext>
            </a:extLst>
          </p:cNvPr>
          <p:cNvSpPr txBox="1">
            <a:spLocks noChangeArrowheads="1"/>
          </p:cNvSpPr>
          <p:nvPr userDrawn="1"/>
        </p:nvSpPr>
        <p:spPr bwMode="auto">
          <a:xfrm>
            <a:off x="3336006" y="1190203"/>
            <a:ext cx="258586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IKONER</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 ikoner til at styrke det visuelle udtryk i dine slides.</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Du kan finde departementets ikoner ved at klikke </a:t>
            </a:r>
            <a:r>
              <a:rPr lang="da-DK" altLang="da-DK" sz="900" b="0" noProof="1">
                <a:solidFill>
                  <a:schemeClr val="accent1"/>
                </a:solidFill>
                <a:latin typeface="Republic Office" panose="02000506000000020004" pitchFamily="2" charset="0"/>
                <a:cs typeface="Arial" panose="020B0604020202020204" pitchFamily="34" charset="0"/>
                <a:hlinkClick r:id="rId7" action="ppaction://hlinkfile">
                  <a:extLst>
                    <a:ext uri="{A12FA001-AC4F-418D-AE19-62706E023703}">
                      <ahyp:hlinkClr xmlns="" xmlns:ahyp="http://schemas.microsoft.com/office/drawing/2018/hyperlinkcolor" val="tx"/>
                    </a:ext>
                  </a:extLst>
                </a:hlinkClick>
              </a:rPr>
              <a:t>her</a:t>
            </a:r>
            <a:r>
              <a:rPr lang="da-DK" altLang="da-DK" sz="900" b="0" noProof="1">
                <a:solidFill>
                  <a:schemeClr val="accent1"/>
                </a:solidFill>
                <a:latin typeface="Republic Office Light" panose="02000306000000020004" pitchFamily="2" charset="0"/>
                <a:cs typeface="Arial" panose="020B0604020202020204" pitchFamily="34" charset="0"/>
              </a:rPr>
              <a:t> (fungerer i fuldskærmsvisning) eller følge stien på h-drevet: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Light" panose="02000306000000020004" pitchFamily="2" charset="0"/>
                <a:cs typeface="Arial" panose="020B0604020202020204" pitchFamily="34" charset="0"/>
              </a:rPr>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panose="02000506000000020004" pitchFamily="2" charset="0"/>
                <a:cs typeface="Arial" panose="020B0604020202020204" pitchFamily="34" charset="0"/>
              </a:rPr>
              <a:t>H:\Departementet\Faelles\Fotos\Fotos\Ikoner\Ikoner 2019</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Ikoner fra Office-pakken eller internettet bør ikke benyttes. </a:t>
            </a:r>
          </a:p>
        </p:txBody>
      </p:sp>
      <p:sp>
        <p:nvSpPr>
          <p:cNvPr id="24" name="Text Box 2">
            <a:extLst>
              <a:ext uri="{FF2B5EF4-FFF2-40B4-BE49-F238E27FC236}">
                <a16:creationId xmlns:a16="http://schemas.microsoft.com/office/drawing/2014/main" id="{ED278372-CC97-4AEC-ABFA-F866E03CEBDE}"/>
              </a:ext>
            </a:extLst>
          </p:cNvPr>
          <p:cNvSpPr txBox="1">
            <a:spLocks noChangeArrowheads="1"/>
          </p:cNvSpPr>
          <p:nvPr userDrawn="1"/>
        </p:nvSpPr>
        <p:spPr bwMode="auto">
          <a:xfrm>
            <a:off x="539750" y="2989806"/>
            <a:ext cx="2582896"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HJÆLPELINJER</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 hjælpelinjer for at give dine slides mere professionelt og ensartet udtryk. </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Klik på fanen </a:t>
            </a:r>
            <a:r>
              <a:rPr lang="da-DK" altLang="da-DK" sz="900" b="0" noProof="1">
                <a:solidFill>
                  <a:schemeClr val="accent1"/>
                </a:solidFill>
                <a:latin typeface="Republic Office" panose="02000506000000020004" pitchFamily="2" charset="0"/>
                <a:cs typeface="Arial" panose="020B0604020202020204" pitchFamily="34" charset="0"/>
              </a:rPr>
              <a:t>Vis</a:t>
            </a:r>
            <a:r>
              <a:rPr lang="da-DK" altLang="da-DK" sz="900" b="0" noProof="1">
                <a:solidFill>
                  <a:schemeClr val="accent1"/>
                </a:solidFill>
                <a:latin typeface="Republic Office Light" panose="02000306000000020004" pitchFamily="2" charset="0"/>
                <a:cs typeface="Arial" panose="020B0604020202020204" pitchFamily="34" charset="0"/>
              </a:rPr>
              <a:t> og sæt hak ved </a:t>
            </a:r>
            <a:r>
              <a:rPr lang="da-DK" altLang="da-DK" sz="900" b="0" noProof="1">
                <a:solidFill>
                  <a:schemeClr val="accent1"/>
                </a:solidFill>
                <a:latin typeface="Republic Office" panose="02000506000000020004" pitchFamily="2" charset="0"/>
                <a:cs typeface="Arial" panose="020B0604020202020204" pitchFamily="34" charset="0"/>
              </a:rPr>
              <a:t>Hjælpelinjer</a:t>
            </a:r>
            <a:r>
              <a:rPr lang="da-DK" altLang="da-DK" sz="900" b="1" noProof="1">
                <a:solidFill>
                  <a:schemeClr val="accent1"/>
                </a:solidFill>
                <a:latin typeface="Republic Office Light" panose="02000306000000020004" pitchFamily="2" charset="0"/>
                <a:cs typeface="Arial" panose="020B0604020202020204" pitchFamily="34" charset="0"/>
              </a:rPr>
              <a:t>.</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Tryk</a:t>
            </a:r>
            <a:r>
              <a:rPr lang="da-DK" altLang="da-DK" sz="900" b="1" noProof="1">
                <a:solidFill>
                  <a:schemeClr val="accent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panose="02000506000000020004" pitchFamily="2" charset="0"/>
                <a:cs typeface="Arial" panose="020B0604020202020204" pitchFamily="34" charset="0"/>
              </a:rPr>
              <a:t>Alt + F9 </a:t>
            </a:r>
            <a:r>
              <a:rPr lang="da-DK" altLang="da-DK" sz="900" b="0" noProof="1">
                <a:solidFill>
                  <a:schemeClr val="accent1"/>
                </a:solidFill>
                <a:latin typeface="Republic Office Light" panose="02000306000000020004" pitchFamily="2" charset="0"/>
                <a:cs typeface="Arial" panose="020B0604020202020204" pitchFamily="34" charset="0"/>
              </a:rPr>
              <a:t>for hurtig visning af hjælpelinjer.</a:t>
            </a:r>
          </a:p>
        </p:txBody>
      </p:sp>
      <p:sp>
        <p:nvSpPr>
          <p:cNvPr id="21" name="Text Box 2">
            <a:extLst>
              <a:ext uri="{FF2B5EF4-FFF2-40B4-BE49-F238E27FC236}">
                <a16:creationId xmlns:a16="http://schemas.microsoft.com/office/drawing/2014/main" id="{789E42CF-0CA9-4AE5-9911-B7629C515D07}"/>
              </a:ext>
            </a:extLst>
          </p:cNvPr>
          <p:cNvSpPr txBox="1">
            <a:spLocks noChangeArrowheads="1"/>
          </p:cNvSpPr>
          <p:nvPr userDrawn="1"/>
        </p:nvSpPr>
        <p:spPr bwMode="auto">
          <a:xfrm>
            <a:off x="6262687" y="4350102"/>
            <a:ext cx="57193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BRUG FOR EN TIDSLINJE, ET DANMARKSKORT ELLER LIGNENDE?</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Find inspiration til dit oplæg ved at bruge typeslides. I samlingen kan du finde proces- og tidslinjeslides, geografiske slides samt slides til visning af forskellige nøgletal mv. Du kan finde typeslides og ved at klikke </a:t>
            </a:r>
            <a:r>
              <a:rPr lang="da-DK" altLang="da-DK" sz="900" b="0" noProof="1">
                <a:solidFill>
                  <a:schemeClr val="tx1"/>
                </a:solidFill>
                <a:latin typeface="Republic Office" panose="02000506000000020004" pitchFamily="2" charset="0"/>
                <a:cs typeface="Arial" panose="020B0604020202020204" pitchFamily="34" charset="0"/>
                <a:hlinkClick r:id="rId8" action="ppaction://hlinkfile">
                  <a:extLst>
                    <a:ext uri="{A12FA001-AC4F-418D-AE19-62706E023703}">
                      <ahyp:hlinkClr xmlns="" xmlns:ahyp="http://schemas.microsoft.com/office/drawing/2018/hyperlinkcolor" val="tx"/>
                    </a:ext>
                  </a:extLst>
                </a:hlinkClick>
              </a:rPr>
              <a:t>her </a:t>
            </a:r>
            <a:r>
              <a:rPr lang="da-DK" altLang="da-DK" sz="900" b="0" noProof="1">
                <a:solidFill>
                  <a:schemeClr val="accent1"/>
                </a:solidFill>
                <a:latin typeface="Republic Office Light" panose="02000306000000020004" pitchFamily="2" charset="0"/>
                <a:cs typeface="Arial" panose="020B0604020202020204" pitchFamily="34" charset="0"/>
              </a:rPr>
              <a:t>(fungerer i fuldskærmsvisning)</a:t>
            </a:r>
            <a:r>
              <a:rPr lang="da-DK" altLang="da-DK" sz="900" b="1" noProof="1">
                <a:solidFill>
                  <a:schemeClr val="tx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Light" panose="02000306000000020004" pitchFamily="2" charset="0"/>
                <a:cs typeface="Arial" panose="020B0604020202020204" pitchFamily="34" charset="0"/>
              </a:rPr>
              <a:t>eller følge stien på h-drevet: </a:t>
            </a:r>
            <a:r>
              <a:rPr lang="pt-BR" altLang="da-DK" sz="900" b="0" noProof="1">
                <a:solidFill>
                  <a:schemeClr val="accent1"/>
                </a:solidFill>
                <a:latin typeface="Republic Office" panose="02000506000000020004" pitchFamily="2" charset="0"/>
                <a:cs typeface="Arial" panose="020B0604020202020204" pitchFamily="34" charset="0"/>
              </a:rPr>
              <a:t>H:\Departementet\Faelles\Fotos\Fotos\Typeslides </a:t>
            </a:r>
            <a:r>
              <a:rPr lang="pt-BR" altLang="da-DK" sz="900" b="0" noProof="1">
                <a:solidFill>
                  <a:schemeClr val="accent1"/>
                </a:solidFill>
                <a:latin typeface="Republic Office Light" panose="02000306000000020004" pitchFamily="2" charset="0"/>
                <a:cs typeface="Arial" panose="020B0604020202020204" pitchFamily="34" charset="0"/>
              </a:rPr>
              <a:t>Det anbefales at kopiere hele slides ind i dit eget oplæg. </a:t>
            </a:r>
            <a:endParaRPr lang="da-DK" altLang="da-DK" sz="900" b="0" noProof="1">
              <a:solidFill>
                <a:schemeClr val="accent1"/>
              </a:solidFill>
              <a:latin typeface="Republic Office Light" panose="02000306000000020004" pitchFamily="2" charset="0"/>
              <a:cs typeface="Arial" panose="020B0604020202020204" pitchFamily="34" charset="0"/>
            </a:endParaRPr>
          </a:p>
        </p:txBody>
      </p:sp>
      <p:pic>
        <p:nvPicPr>
          <p:cNvPr id="27" name="Billede 26">
            <a:extLst>
              <a:ext uri="{FF2B5EF4-FFF2-40B4-BE49-F238E27FC236}">
                <a16:creationId xmlns:a16="http://schemas.microsoft.com/office/drawing/2014/main" id="{C7C0849F-8581-4B84-B0EC-51952F74A77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86612" y="2336616"/>
            <a:ext cx="1257942" cy="708641"/>
          </a:xfrm>
          <a:prstGeom prst="rect">
            <a:avLst/>
          </a:prstGeom>
        </p:spPr>
      </p:pic>
      <p:pic>
        <p:nvPicPr>
          <p:cNvPr id="28" name="Billede 27">
            <a:extLst>
              <a:ext uri="{FF2B5EF4-FFF2-40B4-BE49-F238E27FC236}">
                <a16:creationId xmlns:a16="http://schemas.microsoft.com/office/drawing/2014/main" id="{7CAD9B84-EDEE-43A2-9082-33CD92F6A5A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63698" y="2336732"/>
            <a:ext cx="1257979" cy="708662"/>
          </a:xfrm>
          <a:prstGeom prst="rect">
            <a:avLst/>
          </a:prstGeom>
        </p:spPr>
      </p:pic>
      <p:pic>
        <p:nvPicPr>
          <p:cNvPr id="10" name="Billede 9">
            <a:extLst>
              <a:ext uri="{FF2B5EF4-FFF2-40B4-BE49-F238E27FC236}">
                <a16:creationId xmlns:a16="http://schemas.microsoft.com/office/drawing/2014/main" id="{D2A22427-7461-40F6-B668-CFBF591AC7A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070366" y="2336460"/>
            <a:ext cx="1257978" cy="708661"/>
          </a:xfrm>
          <a:prstGeom prst="rect">
            <a:avLst/>
          </a:prstGeom>
        </p:spPr>
      </p:pic>
      <p:sp>
        <p:nvSpPr>
          <p:cNvPr id="12" name="Tekstfelt 11">
            <a:extLst>
              <a:ext uri="{FF2B5EF4-FFF2-40B4-BE49-F238E27FC236}">
                <a16:creationId xmlns:a16="http://schemas.microsoft.com/office/drawing/2014/main" id="{7F00BA3A-1311-40B5-BEC8-8544BEEDBADB}"/>
              </a:ext>
            </a:extLst>
          </p:cNvPr>
          <p:cNvSpPr txBox="1"/>
          <p:nvPr userDrawn="1"/>
        </p:nvSpPr>
        <p:spPr>
          <a:xfrm>
            <a:off x="6262688" y="2162086"/>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Forsider med og uden billede</a:t>
            </a:r>
          </a:p>
        </p:txBody>
      </p:sp>
      <p:sp>
        <p:nvSpPr>
          <p:cNvPr id="30" name="Tekstfelt 29">
            <a:extLst>
              <a:ext uri="{FF2B5EF4-FFF2-40B4-BE49-F238E27FC236}">
                <a16:creationId xmlns:a16="http://schemas.microsoft.com/office/drawing/2014/main" id="{F27AA6F4-0908-4E46-809A-65E30C70A13E}"/>
              </a:ext>
            </a:extLst>
          </p:cNvPr>
          <p:cNvSpPr txBox="1"/>
          <p:nvPr userDrawn="1"/>
        </p:nvSpPr>
        <p:spPr>
          <a:xfrm>
            <a:off x="9069355" y="2162086"/>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Agenda- og skillesider</a:t>
            </a:r>
          </a:p>
        </p:txBody>
      </p:sp>
      <p:pic>
        <p:nvPicPr>
          <p:cNvPr id="31" name="Billede 30">
            <a:extLst>
              <a:ext uri="{FF2B5EF4-FFF2-40B4-BE49-F238E27FC236}">
                <a16:creationId xmlns:a16="http://schemas.microsoft.com/office/drawing/2014/main" id="{6407F04F-DC30-41BD-9E4D-150CB344CF7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93260" y="2336596"/>
            <a:ext cx="1257978" cy="708661"/>
          </a:xfrm>
          <a:prstGeom prst="rect">
            <a:avLst/>
          </a:prstGeom>
        </p:spPr>
      </p:pic>
      <p:pic>
        <p:nvPicPr>
          <p:cNvPr id="32" name="Billede 31">
            <a:extLst>
              <a:ext uri="{FF2B5EF4-FFF2-40B4-BE49-F238E27FC236}">
                <a16:creationId xmlns:a16="http://schemas.microsoft.com/office/drawing/2014/main" id="{2A8E9D17-F959-4AE3-A283-6D5B89B451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6612" y="3343437"/>
            <a:ext cx="1257942" cy="708641"/>
          </a:xfrm>
          <a:prstGeom prst="rect">
            <a:avLst/>
          </a:prstGeom>
        </p:spPr>
      </p:pic>
      <p:pic>
        <p:nvPicPr>
          <p:cNvPr id="33" name="Billede 32">
            <a:extLst>
              <a:ext uri="{FF2B5EF4-FFF2-40B4-BE49-F238E27FC236}">
                <a16:creationId xmlns:a16="http://schemas.microsoft.com/office/drawing/2014/main" id="{5D127B38-994F-4649-AD57-A3F9615A0DC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63698" y="3343553"/>
            <a:ext cx="1257979" cy="708662"/>
          </a:xfrm>
          <a:prstGeom prst="rect">
            <a:avLst/>
          </a:prstGeom>
        </p:spPr>
      </p:pic>
      <p:pic>
        <p:nvPicPr>
          <p:cNvPr id="35" name="Billede 34">
            <a:extLst>
              <a:ext uri="{FF2B5EF4-FFF2-40B4-BE49-F238E27FC236}">
                <a16:creationId xmlns:a16="http://schemas.microsoft.com/office/drawing/2014/main" id="{93C5F503-7A42-4722-98A5-9996BF26E77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070365" y="3343281"/>
            <a:ext cx="1257978" cy="708661"/>
          </a:xfrm>
          <a:prstGeom prst="rect">
            <a:avLst/>
          </a:prstGeom>
        </p:spPr>
      </p:pic>
      <p:sp>
        <p:nvSpPr>
          <p:cNvPr id="36" name="Tekstfelt 35">
            <a:extLst>
              <a:ext uri="{FF2B5EF4-FFF2-40B4-BE49-F238E27FC236}">
                <a16:creationId xmlns:a16="http://schemas.microsoft.com/office/drawing/2014/main" id="{B18B31E6-C4DA-409A-A497-01534534012D}"/>
              </a:ext>
            </a:extLst>
          </p:cNvPr>
          <p:cNvSpPr txBox="1"/>
          <p:nvPr userDrawn="1"/>
        </p:nvSpPr>
        <p:spPr>
          <a:xfrm>
            <a:off x="6262688" y="3168907"/>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Indholdssider med billeder</a:t>
            </a:r>
          </a:p>
        </p:txBody>
      </p:sp>
      <p:sp>
        <p:nvSpPr>
          <p:cNvPr id="37" name="Tekstfelt 36">
            <a:extLst>
              <a:ext uri="{FF2B5EF4-FFF2-40B4-BE49-F238E27FC236}">
                <a16:creationId xmlns:a16="http://schemas.microsoft.com/office/drawing/2014/main" id="{AF9A8FFC-8DEF-4638-87D8-E683FA91EE2A}"/>
              </a:ext>
            </a:extLst>
          </p:cNvPr>
          <p:cNvSpPr txBox="1"/>
          <p:nvPr userDrawn="1"/>
        </p:nvSpPr>
        <p:spPr>
          <a:xfrm>
            <a:off x="9069355" y="3168907"/>
            <a:ext cx="1831256"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Indholdssider til grafer og nøgletal</a:t>
            </a:r>
          </a:p>
        </p:txBody>
      </p:sp>
      <p:pic>
        <p:nvPicPr>
          <p:cNvPr id="38" name="Billede 37">
            <a:extLst>
              <a:ext uri="{FF2B5EF4-FFF2-40B4-BE49-F238E27FC236}">
                <a16:creationId xmlns:a16="http://schemas.microsoft.com/office/drawing/2014/main" id="{BFA5D9FD-5D79-4C77-847F-9DFBB055644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93261" y="3343417"/>
            <a:ext cx="1257976" cy="708660"/>
          </a:xfrm>
          <a:prstGeom prst="rect">
            <a:avLst/>
          </a:prstGeom>
        </p:spPr>
      </p:pic>
      <p:pic>
        <p:nvPicPr>
          <p:cNvPr id="39" name="Billede 38">
            <a:extLst>
              <a:ext uri="{FF2B5EF4-FFF2-40B4-BE49-F238E27FC236}">
                <a16:creationId xmlns:a16="http://schemas.microsoft.com/office/drawing/2014/main" id="{95BCB57E-EF6C-4925-AC38-138DE75DA63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586611" y="5435653"/>
            <a:ext cx="1257942" cy="708641"/>
          </a:xfrm>
          <a:prstGeom prst="rect">
            <a:avLst/>
          </a:prstGeom>
        </p:spPr>
      </p:pic>
      <p:pic>
        <p:nvPicPr>
          <p:cNvPr id="40" name="Billede 39">
            <a:hlinkClick r:id="rId8" action="ppaction://hlinkfile"/>
            <a:extLst>
              <a:ext uri="{FF2B5EF4-FFF2-40B4-BE49-F238E27FC236}">
                <a16:creationId xmlns:a16="http://schemas.microsoft.com/office/drawing/2014/main" id="{E8798A49-6699-4517-9298-CB4E15BC246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63699" y="5435769"/>
            <a:ext cx="1257978" cy="708661"/>
          </a:xfrm>
          <a:prstGeom prst="rect">
            <a:avLst/>
          </a:prstGeom>
        </p:spPr>
      </p:pic>
      <p:pic>
        <p:nvPicPr>
          <p:cNvPr id="41" name="Billede 40">
            <a:extLst>
              <a:ext uri="{FF2B5EF4-FFF2-40B4-BE49-F238E27FC236}">
                <a16:creationId xmlns:a16="http://schemas.microsoft.com/office/drawing/2014/main" id="{41FEBE10-7B42-4EE2-8A85-5CA6B8F2510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070365" y="5435497"/>
            <a:ext cx="1257978" cy="708661"/>
          </a:xfrm>
          <a:prstGeom prst="rect">
            <a:avLst/>
          </a:prstGeom>
        </p:spPr>
      </p:pic>
      <p:sp>
        <p:nvSpPr>
          <p:cNvPr id="42" name="Tekstfelt 41">
            <a:extLst>
              <a:ext uri="{FF2B5EF4-FFF2-40B4-BE49-F238E27FC236}">
                <a16:creationId xmlns:a16="http://schemas.microsoft.com/office/drawing/2014/main" id="{6BD1D24A-065D-460A-84A7-B654158C24DD}"/>
              </a:ext>
            </a:extLst>
          </p:cNvPr>
          <p:cNvSpPr txBox="1"/>
          <p:nvPr userDrawn="1"/>
        </p:nvSpPr>
        <p:spPr>
          <a:xfrm>
            <a:off x="6262688" y="5261123"/>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Proces- og tidslinjeslides</a:t>
            </a:r>
          </a:p>
        </p:txBody>
      </p:sp>
      <p:sp>
        <p:nvSpPr>
          <p:cNvPr id="43" name="Tekstfelt 42">
            <a:extLst>
              <a:ext uri="{FF2B5EF4-FFF2-40B4-BE49-F238E27FC236}">
                <a16:creationId xmlns:a16="http://schemas.microsoft.com/office/drawing/2014/main" id="{7DBBCAEB-289B-4821-B2AD-4F4DB1AAAF76}"/>
              </a:ext>
            </a:extLst>
          </p:cNvPr>
          <p:cNvSpPr txBox="1"/>
          <p:nvPr userDrawn="1"/>
        </p:nvSpPr>
        <p:spPr>
          <a:xfrm>
            <a:off x="9069355" y="5261123"/>
            <a:ext cx="2098517"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Geografiske slides og nøgletalsslides </a:t>
            </a:r>
          </a:p>
        </p:txBody>
      </p:sp>
      <p:pic>
        <p:nvPicPr>
          <p:cNvPr id="44" name="Billede 43">
            <a:extLst>
              <a:ext uri="{FF2B5EF4-FFF2-40B4-BE49-F238E27FC236}">
                <a16:creationId xmlns:a16="http://schemas.microsoft.com/office/drawing/2014/main" id="{D3858160-B21F-42DD-BA2B-1D77CB4D4B8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93261" y="5435633"/>
            <a:ext cx="1257976" cy="708660"/>
          </a:xfrm>
          <a:prstGeom prst="rect">
            <a:avLst/>
          </a:prstGeom>
        </p:spPr>
      </p:pic>
      <p:sp>
        <p:nvSpPr>
          <p:cNvPr id="45" name="Text Box 2">
            <a:extLst>
              <a:ext uri="{FF2B5EF4-FFF2-40B4-BE49-F238E27FC236}">
                <a16:creationId xmlns:a16="http://schemas.microsoft.com/office/drawing/2014/main" id="{88AEFFC5-0A45-4659-B8AE-57DBE28D66E4}"/>
              </a:ext>
            </a:extLst>
          </p:cNvPr>
          <p:cNvSpPr txBox="1">
            <a:spLocks noChangeArrowheads="1"/>
          </p:cNvSpPr>
          <p:nvPr userDrawn="1"/>
        </p:nvSpPr>
        <p:spPr bwMode="auto">
          <a:xfrm>
            <a:off x="3310871" y="4356118"/>
            <a:ext cx="26184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COPY/PASTE AF GAMLE SLIDES</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Der er to muligheder, når du skal kopiere gamle slides over til din nye præsentation.</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panose="02000506000000020004" pitchFamily="2" charset="0"/>
                <a:cs typeface="Arial" panose="020B0604020202020204" pitchFamily="34" charset="0"/>
              </a:rPr>
              <a:t>Best practice: </a:t>
            </a:r>
            <a:r>
              <a:rPr lang="da-DK" altLang="da-DK" sz="900" b="0" noProof="1">
                <a:solidFill>
                  <a:schemeClr val="accent1"/>
                </a:solidFill>
                <a:latin typeface="Republic Office Light" panose="02000306000000020004" pitchFamily="2" charset="0"/>
                <a:cs typeface="Arial" panose="020B0604020202020204" pitchFamily="34" charset="0"/>
              </a:rPr>
              <a:t>Opret en slide i din nye præsentation og kopier ét indholdselement ad gangen (fx kopier al tekst fra én tekstboks)</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Eller kopier en hel slide over i din nye præsentation og vælg derefter et passende layout. </a:t>
            </a:r>
          </a:p>
        </p:txBody>
      </p:sp>
    </p:spTree>
    <p:extLst>
      <p:ext uri="{BB962C8B-B14F-4D97-AF65-F5344CB8AC3E}">
        <p14:creationId xmlns:p14="http://schemas.microsoft.com/office/powerpoint/2010/main" val="3782225863"/>
      </p:ext>
    </p:extLst>
  </p:cSld>
  <p:clrMapOvr>
    <a:masterClrMapping/>
  </p:clrMapOvr>
  <p:extLst>
    <p:ext uri="{DCECCB84-F9BA-43D5-87BE-67443E8EF086}">
      <p15:sldGuideLst xmlns:p15="http://schemas.microsoft.com/office/powerpoint/2012/main">
        <p15:guide id="1" orient="horz" pos="2863" userDrawn="1">
          <p15:clr>
            <a:srgbClr val="FBAE40"/>
          </p15:clr>
        </p15:guide>
        <p15:guide id="2" orient="horz" pos="102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A.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0" name="Freeform: Shape 19">
            <a:extLst>
              <a:ext uri="{FF2B5EF4-FFF2-40B4-BE49-F238E27FC236}">
                <a16:creationId xmlns:a16="http://schemas.microsoft.com/office/drawing/2014/main" id="{FEFE1D90-6675-4C28-AF1B-D64AD670CD61}"/>
              </a:ext>
            </a:extLst>
          </p:cNvPr>
          <p:cNvSpPr>
            <a:spLocks noChangeArrowheads="1"/>
          </p:cNvSpPr>
          <p:nvPr userDrawn="1"/>
        </p:nvSpPr>
        <p:spPr bwMode="auto">
          <a:xfrm>
            <a:off x="-3175" y="6052973"/>
            <a:ext cx="12195175" cy="816167"/>
          </a:xfrm>
          <a:custGeom>
            <a:avLst/>
            <a:gdLst>
              <a:gd name="connsiteX0" fmla="*/ 8129521 w 12195175"/>
              <a:gd name="connsiteY0" fmla="*/ 0 h 816167"/>
              <a:gd name="connsiteX1" fmla="*/ 12195175 w 12195175"/>
              <a:gd name="connsiteY1" fmla="*/ 0 h 816167"/>
              <a:gd name="connsiteX2" fmla="*/ 12195175 w 12195175"/>
              <a:gd name="connsiteY2" fmla="*/ 816167 h 816167"/>
              <a:gd name="connsiteX3" fmla="*/ 8129522 w 12195175"/>
              <a:gd name="connsiteY3" fmla="*/ 816167 h 816167"/>
              <a:gd name="connsiteX4" fmla="*/ 8129521 w 12195175"/>
              <a:gd name="connsiteY4" fmla="*/ 816167 h 816167"/>
              <a:gd name="connsiteX5" fmla="*/ 4063868 w 12195175"/>
              <a:gd name="connsiteY5" fmla="*/ 816167 h 816167"/>
              <a:gd name="connsiteX6" fmla="*/ 0 w 12195175"/>
              <a:gd name="connsiteY6" fmla="*/ 816167 h 816167"/>
              <a:gd name="connsiteX7" fmla="*/ 0 w 12195175"/>
              <a:gd name="connsiteY7" fmla="*/ 544707 h 816167"/>
              <a:gd name="connsiteX8" fmla="*/ 4063868 w 12195175"/>
              <a:gd name="connsiteY8" fmla="*/ 544707 h 816167"/>
              <a:gd name="connsiteX9" fmla="*/ 4063868 w 12195175"/>
              <a:gd name="connsiteY9" fmla="*/ 273246 h 816167"/>
              <a:gd name="connsiteX10" fmla="*/ 8129521 w 12195175"/>
              <a:gd name="connsiteY10" fmla="*/ 273246 h 81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5175" h="816167">
                <a:moveTo>
                  <a:pt x="8129521" y="0"/>
                </a:moveTo>
                <a:lnTo>
                  <a:pt x="12195175" y="0"/>
                </a:lnTo>
                <a:lnTo>
                  <a:pt x="12195175" y="816167"/>
                </a:lnTo>
                <a:lnTo>
                  <a:pt x="8129522" y="816167"/>
                </a:lnTo>
                <a:lnTo>
                  <a:pt x="8129521" y="816167"/>
                </a:lnTo>
                <a:lnTo>
                  <a:pt x="4063868" y="816167"/>
                </a:lnTo>
                <a:lnTo>
                  <a:pt x="0" y="816167"/>
                </a:lnTo>
                <a:lnTo>
                  <a:pt x="0" y="544707"/>
                </a:lnTo>
                <a:lnTo>
                  <a:pt x="4063868" y="544707"/>
                </a:lnTo>
                <a:lnTo>
                  <a:pt x="4063868" y="273246"/>
                </a:lnTo>
                <a:lnTo>
                  <a:pt x="8129521" y="27324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05720" y="6362049"/>
            <a:ext cx="1450974" cy="139408"/>
          </a:xfrm>
          <a:prstGeom prst="rect">
            <a:avLst/>
          </a:prstGeom>
        </p:spPr>
      </p:pic>
      <p:sp>
        <p:nvSpPr>
          <p:cNvPr id="18" name="Krone">
            <a:extLst>
              <a:ext uri="{FF2B5EF4-FFF2-40B4-BE49-F238E27FC236}">
                <a16:creationId xmlns:a16="http://schemas.microsoft.com/office/drawing/2014/main" id="{FB7A5E19-1370-4CBF-836F-D91C206BFD37}"/>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471FBBE5-7A5D-4ECC-8556-781E455D2A4B}"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049147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0" name="Freeform: Shape 19">
            <a:extLst>
              <a:ext uri="{FF2B5EF4-FFF2-40B4-BE49-F238E27FC236}">
                <a16:creationId xmlns:a16="http://schemas.microsoft.com/office/drawing/2014/main" id="{84300E90-3604-4FC8-B88B-C7460A43714F}"/>
              </a:ext>
            </a:extLst>
          </p:cNvPr>
          <p:cNvSpPr>
            <a:spLocks noChangeArrowheads="1"/>
          </p:cNvSpPr>
          <p:nvPr userDrawn="1"/>
        </p:nvSpPr>
        <p:spPr bwMode="auto">
          <a:xfrm>
            <a:off x="-3175" y="6052973"/>
            <a:ext cx="12195175" cy="816167"/>
          </a:xfrm>
          <a:custGeom>
            <a:avLst/>
            <a:gdLst>
              <a:gd name="connsiteX0" fmla="*/ 8129521 w 12195175"/>
              <a:gd name="connsiteY0" fmla="*/ 0 h 816167"/>
              <a:gd name="connsiteX1" fmla="*/ 12195175 w 12195175"/>
              <a:gd name="connsiteY1" fmla="*/ 0 h 816167"/>
              <a:gd name="connsiteX2" fmla="*/ 12195175 w 12195175"/>
              <a:gd name="connsiteY2" fmla="*/ 816167 h 816167"/>
              <a:gd name="connsiteX3" fmla="*/ 8129522 w 12195175"/>
              <a:gd name="connsiteY3" fmla="*/ 816167 h 816167"/>
              <a:gd name="connsiteX4" fmla="*/ 8129521 w 12195175"/>
              <a:gd name="connsiteY4" fmla="*/ 816167 h 816167"/>
              <a:gd name="connsiteX5" fmla="*/ 4063869 w 12195175"/>
              <a:gd name="connsiteY5" fmla="*/ 816167 h 816167"/>
              <a:gd name="connsiteX6" fmla="*/ 0 w 12195175"/>
              <a:gd name="connsiteY6" fmla="*/ 816167 h 816167"/>
              <a:gd name="connsiteX7" fmla="*/ 0 w 12195175"/>
              <a:gd name="connsiteY7" fmla="*/ 544707 h 816167"/>
              <a:gd name="connsiteX8" fmla="*/ 4063869 w 12195175"/>
              <a:gd name="connsiteY8" fmla="*/ 544707 h 816167"/>
              <a:gd name="connsiteX9" fmla="*/ 4063869 w 12195175"/>
              <a:gd name="connsiteY9" fmla="*/ 273246 h 816167"/>
              <a:gd name="connsiteX10" fmla="*/ 8129521 w 12195175"/>
              <a:gd name="connsiteY10" fmla="*/ 273246 h 81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5175" h="816167">
                <a:moveTo>
                  <a:pt x="8129521" y="0"/>
                </a:moveTo>
                <a:lnTo>
                  <a:pt x="12195175" y="0"/>
                </a:lnTo>
                <a:lnTo>
                  <a:pt x="12195175" y="816167"/>
                </a:lnTo>
                <a:lnTo>
                  <a:pt x="8129522" y="816167"/>
                </a:lnTo>
                <a:lnTo>
                  <a:pt x="8129521" y="816167"/>
                </a:lnTo>
                <a:lnTo>
                  <a:pt x="4063869" y="816167"/>
                </a:lnTo>
                <a:lnTo>
                  <a:pt x="0" y="816167"/>
                </a:lnTo>
                <a:lnTo>
                  <a:pt x="0" y="544707"/>
                </a:lnTo>
                <a:lnTo>
                  <a:pt x="4063869" y="544707"/>
                </a:lnTo>
                <a:lnTo>
                  <a:pt x="4063869" y="273246"/>
                </a:lnTo>
                <a:lnTo>
                  <a:pt x="8129521" y="27324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da-DK" dirty="0"/>
          </a:p>
        </p:txBody>
      </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0205720" y="6362049"/>
            <a:ext cx="1450974" cy="139407"/>
          </a:xfrm>
          <a:prstGeom prst="rect">
            <a:avLst/>
          </a:prstGeom>
        </p:spPr>
      </p:pic>
      <p:sp>
        <p:nvSpPr>
          <p:cNvPr id="18" name="Krone">
            <a:extLst>
              <a:ext uri="{FF2B5EF4-FFF2-40B4-BE49-F238E27FC236}">
                <a16:creationId xmlns:a16="http://schemas.microsoft.com/office/drawing/2014/main" id="{05685F57-0EB2-49E9-A296-698E9C4D66C1}"/>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ACB9FDF5-4B7C-43CF-8C27-126D750DEF0A}"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57515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41" name="Bund">
            <a:extLst>
              <a:ext uri="{FF2B5EF4-FFF2-40B4-BE49-F238E27FC236}">
                <a16:creationId xmlns:a16="http://schemas.microsoft.com/office/drawing/2014/main" id="{382B62BC-262E-448B-8857-E9F8EB163656}"/>
              </a:ext>
            </a:extLst>
          </p:cNvPr>
          <p:cNvGrpSpPr/>
          <p:nvPr userDrawn="1"/>
        </p:nvGrpSpPr>
        <p:grpSpPr>
          <a:xfrm>
            <a:off x="-1588" y="6051551"/>
            <a:ext cx="12195176" cy="815976"/>
            <a:chOff x="-1588" y="6051551"/>
            <a:chExt cx="12195176" cy="815976"/>
          </a:xfrm>
        </p:grpSpPr>
        <p:sp>
          <p:nvSpPr>
            <p:cNvPr id="8" name="Rectangle 5">
              <a:extLst>
                <a:ext uri="{FF2B5EF4-FFF2-40B4-BE49-F238E27FC236}">
                  <a16:creationId xmlns:a16="http://schemas.microsoft.com/office/drawing/2014/main" id="{647D2D4C-5616-4517-B5E2-480B5689764B}"/>
                </a:ext>
              </a:extLst>
            </p:cNvPr>
            <p:cNvSpPr>
              <a:spLocks noChangeArrowheads="1"/>
            </p:cNvSpPr>
            <p:nvPr userDrawn="1"/>
          </p:nvSpPr>
          <p:spPr bwMode="auto">
            <a:xfrm>
              <a:off x="-1588" y="6596064"/>
              <a:ext cx="4064000"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9" name="Rectangle 6">
              <a:extLst>
                <a:ext uri="{FF2B5EF4-FFF2-40B4-BE49-F238E27FC236}">
                  <a16:creationId xmlns:a16="http://schemas.microsoft.com/office/drawing/2014/main" id="{1632D724-2389-444B-9905-187B5BD25CDC}"/>
                </a:ext>
              </a:extLst>
            </p:cNvPr>
            <p:cNvSpPr>
              <a:spLocks noChangeArrowheads="1"/>
            </p:cNvSpPr>
            <p:nvPr userDrawn="1"/>
          </p:nvSpPr>
          <p:spPr bwMode="auto">
            <a:xfrm>
              <a:off x="4062412" y="6324601"/>
              <a:ext cx="4065588" cy="542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0" name="Rectangle 7">
              <a:extLst>
                <a:ext uri="{FF2B5EF4-FFF2-40B4-BE49-F238E27FC236}">
                  <a16:creationId xmlns:a16="http://schemas.microsoft.com/office/drawing/2014/main" id="{24DFE1E8-8ED6-482F-8658-68903EE460D7}"/>
                </a:ext>
              </a:extLst>
            </p:cNvPr>
            <p:cNvSpPr>
              <a:spLocks noChangeArrowheads="1"/>
            </p:cNvSpPr>
            <p:nvPr userDrawn="1"/>
          </p:nvSpPr>
          <p:spPr bwMode="auto">
            <a:xfrm>
              <a:off x="8128000" y="6051551"/>
              <a:ext cx="4065588" cy="81597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05720" y="6362049"/>
            <a:ext cx="1450974" cy="139408"/>
          </a:xfrm>
          <a:prstGeom prst="rect">
            <a:avLst/>
          </a:prstGeom>
        </p:spPr>
      </p:pic>
      <p:sp>
        <p:nvSpPr>
          <p:cNvPr id="18" name="Krone">
            <a:extLst>
              <a:ext uri="{FF2B5EF4-FFF2-40B4-BE49-F238E27FC236}">
                <a16:creationId xmlns:a16="http://schemas.microsoft.com/office/drawing/2014/main" id="{FB7A5E19-1370-4CBF-836F-D91C206BFD37}"/>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D20F1C7D-EAAA-44CD-A46E-36B87FE4418F}"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0241712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11" name="Bund">
            <a:extLst>
              <a:ext uri="{FF2B5EF4-FFF2-40B4-BE49-F238E27FC236}">
                <a16:creationId xmlns:a16="http://schemas.microsoft.com/office/drawing/2014/main" id="{068835A1-4612-4E3D-998C-542354E2295B}"/>
              </a:ext>
            </a:extLst>
          </p:cNvPr>
          <p:cNvGrpSpPr/>
          <p:nvPr userDrawn="1"/>
        </p:nvGrpSpPr>
        <p:grpSpPr>
          <a:xfrm>
            <a:off x="-1588" y="6051551"/>
            <a:ext cx="12195176" cy="815976"/>
            <a:chOff x="-1588" y="6051551"/>
            <a:chExt cx="12195176" cy="815976"/>
          </a:xfrm>
        </p:grpSpPr>
        <p:sp>
          <p:nvSpPr>
            <p:cNvPr id="12" name="Rectangle 5">
              <a:extLst>
                <a:ext uri="{FF2B5EF4-FFF2-40B4-BE49-F238E27FC236}">
                  <a16:creationId xmlns:a16="http://schemas.microsoft.com/office/drawing/2014/main" id="{01B3354E-7AF4-406E-A575-F1ABA65F317F}"/>
                </a:ext>
              </a:extLst>
            </p:cNvPr>
            <p:cNvSpPr>
              <a:spLocks noChangeArrowheads="1"/>
            </p:cNvSpPr>
            <p:nvPr userDrawn="1"/>
          </p:nvSpPr>
          <p:spPr bwMode="auto">
            <a:xfrm>
              <a:off x="-1588" y="6596064"/>
              <a:ext cx="4064000" cy="2714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Rectangle 6">
              <a:extLst>
                <a:ext uri="{FF2B5EF4-FFF2-40B4-BE49-F238E27FC236}">
                  <a16:creationId xmlns:a16="http://schemas.microsoft.com/office/drawing/2014/main" id="{2B26329F-E14D-4BBB-B36E-F20A81FE3F7C}"/>
                </a:ext>
              </a:extLst>
            </p:cNvPr>
            <p:cNvSpPr>
              <a:spLocks noChangeArrowheads="1"/>
            </p:cNvSpPr>
            <p:nvPr userDrawn="1"/>
          </p:nvSpPr>
          <p:spPr bwMode="auto">
            <a:xfrm>
              <a:off x="4062412" y="6324601"/>
              <a:ext cx="4065588" cy="542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Rectangle 7">
              <a:extLst>
                <a:ext uri="{FF2B5EF4-FFF2-40B4-BE49-F238E27FC236}">
                  <a16:creationId xmlns:a16="http://schemas.microsoft.com/office/drawing/2014/main" id="{F8FDB42C-260A-4805-ADE8-CA8EF48E7EDC}"/>
                </a:ext>
              </a:extLst>
            </p:cNvPr>
            <p:cNvSpPr>
              <a:spLocks noChangeArrowheads="1"/>
            </p:cNvSpPr>
            <p:nvPr userDrawn="1"/>
          </p:nvSpPr>
          <p:spPr bwMode="auto">
            <a:xfrm>
              <a:off x="8128000" y="6051551"/>
              <a:ext cx="4065588" cy="8159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0205720" y="6362049"/>
            <a:ext cx="1450974" cy="139407"/>
          </a:xfrm>
          <a:prstGeom prst="rect">
            <a:avLst/>
          </a:prstGeom>
        </p:spPr>
      </p:pic>
      <p:sp>
        <p:nvSpPr>
          <p:cNvPr id="18" name="Krone">
            <a:extLst>
              <a:ext uri="{FF2B5EF4-FFF2-40B4-BE49-F238E27FC236}">
                <a16:creationId xmlns:a16="http://schemas.microsoft.com/office/drawing/2014/main" id="{05685F57-0EB2-49E9-A296-698E9C4D66C1}"/>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F65494F7-C283-44D1-B07C-89387BEB161E}"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0389479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Pladsholder til billede 21">
            <a:extLst>
              <a:ext uri="{FF2B5EF4-FFF2-40B4-BE49-F238E27FC236}">
                <a16:creationId xmlns:a16="http://schemas.microsoft.com/office/drawing/2014/main" id="{EA192A66-9DBF-4B99-8E56-15CE31E6F9F1}"/>
              </a:ext>
            </a:extLst>
          </p:cNvPr>
          <p:cNvSpPr>
            <a:spLocks noGrp="1"/>
          </p:cNvSpPr>
          <p:nvPr>
            <p:ph type="pic" sz="quarter" idx="13" hasCustomPrompt="1"/>
          </p:nvPr>
        </p:nvSpPr>
        <p:spPr>
          <a:xfrm>
            <a:off x="0" y="-1"/>
            <a:ext cx="12193200" cy="6596064"/>
          </a:xfrm>
          <a:custGeom>
            <a:avLst/>
            <a:gdLst>
              <a:gd name="connsiteX0" fmla="*/ 0 w 12193200"/>
              <a:gd name="connsiteY0" fmla="*/ 0 h 6596064"/>
              <a:gd name="connsiteX1" fmla="*/ 12193200 w 12193200"/>
              <a:gd name="connsiteY1" fmla="*/ 0 h 6596064"/>
              <a:gd name="connsiteX2" fmla="*/ 12193200 w 12193200"/>
              <a:gd name="connsiteY2" fmla="*/ 6051551 h 6596064"/>
              <a:gd name="connsiteX3" fmla="*/ 8128000 w 12193200"/>
              <a:gd name="connsiteY3" fmla="*/ 6051551 h 6596064"/>
              <a:gd name="connsiteX4" fmla="*/ 8128000 w 12193200"/>
              <a:gd name="connsiteY4" fmla="*/ 6324601 h 6596064"/>
              <a:gd name="connsiteX5" fmla="*/ 4062413 w 12193200"/>
              <a:gd name="connsiteY5" fmla="*/ 6324601 h 6596064"/>
              <a:gd name="connsiteX6" fmla="*/ 4062413 w 12193200"/>
              <a:gd name="connsiteY6" fmla="*/ 6596064 h 6596064"/>
              <a:gd name="connsiteX7" fmla="*/ 0 w 12193200"/>
              <a:gd name="connsiteY7" fmla="*/ 6596064 h 65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596064">
                <a:moveTo>
                  <a:pt x="0" y="0"/>
                </a:moveTo>
                <a:lnTo>
                  <a:pt x="12193200" y="0"/>
                </a:lnTo>
                <a:lnTo>
                  <a:pt x="12193200" y="6051551"/>
                </a:lnTo>
                <a:lnTo>
                  <a:pt x="8128000" y="6051551"/>
                </a:lnTo>
                <a:lnTo>
                  <a:pt x="8128000" y="6324601"/>
                </a:lnTo>
                <a:lnTo>
                  <a:pt x="4062413" y="6324601"/>
                </a:lnTo>
                <a:lnTo>
                  <a:pt x="4062413" y="6596064"/>
                </a:lnTo>
                <a:lnTo>
                  <a:pt x="0" y="6596064"/>
                </a:lnTo>
                <a:close/>
              </a:path>
            </a:pathLst>
          </a:custGeom>
          <a:solidFill>
            <a:schemeClr val="tx1">
              <a:lumMod val="85000"/>
            </a:schemeClr>
          </a:solidFill>
        </p:spPr>
        <p:txBody>
          <a:bodyPr wrap="square" lIns="144000" tIns="108000">
            <a:noAutofit/>
          </a:bodyPr>
          <a:lstStyle>
            <a:lvl1pPr marL="0" indent="0" algn="ctr">
              <a:buNone/>
              <a:defRPr sz="1600"/>
            </a:lvl1pPr>
          </a:lstStyle>
          <a:p>
            <a:r>
              <a:rPr lang="da-DK" dirty="0"/>
              <a:t>Klik på ikonet for at tilføje et billede</a:t>
            </a:r>
          </a:p>
        </p:txBody>
      </p:sp>
      <p:grpSp>
        <p:nvGrpSpPr>
          <p:cNvPr id="23" name="Bund">
            <a:extLst>
              <a:ext uri="{FF2B5EF4-FFF2-40B4-BE49-F238E27FC236}">
                <a16:creationId xmlns:a16="http://schemas.microsoft.com/office/drawing/2014/main" id="{0F14D870-B447-40FE-9536-BB9A5953A150}"/>
              </a:ext>
            </a:extLst>
          </p:cNvPr>
          <p:cNvGrpSpPr/>
          <p:nvPr userDrawn="1"/>
        </p:nvGrpSpPr>
        <p:grpSpPr>
          <a:xfrm>
            <a:off x="-1588" y="6051551"/>
            <a:ext cx="12195176" cy="815976"/>
            <a:chOff x="-1588" y="6051551"/>
            <a:chExt cx="12195176" cy="815976"/>
          </a:xfrm>
        </p:grpSpPr>
        <p:sp>
          <p:nvSpPr>
            <p:cNvPr id="24" name="Rectangle 5">
              <a:extLst>
                <a:ext uri="{FF2B5EF4-FFF2-40B4-BE49-F238E27FC236}">
                  <a16:creationId xmlns:a16="http://schemas.microsoft.com/office/drawing/2014/main" id="{658C372B-D5CA-44B7-B2D9-D6F9BE41E222}"/>
                </a:ext>
              </a:extLst>
            </p:cNvPr>
            <p:cNvSpPr>
              <a:spLocks noChangeArrowheads="1"/>
            </p:cNvSpPr>
            <p:nvPr userDrawn="1"/>
          </p:nvSpPr>
          <p:spPr bwMode="auto">
            <a:xfrm>
              <a:off x="-1588" y="6596064"/>
              <a:ext cx="4064000" cy="271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Rectangle 6">
              <a:extLst>
                <a:ext uri="{FF2B5EF4-FFF2-40B4-BE49-F238E27FC236}">
                  <a16:creationId xmlns:a16="http://schemas.microsoft.com/office/drawing/2014/main" id="{27C60A02-330C-4339-A6BB-A99BBE337B56}"/>
                </a:ext>
              </a:extLst>
            </p:cNvPr>
            <p:cNvSpPr>
              <a:spLocks noChangeArrowheads="1"/>
            </p:cNvSpPr>
            <p:nvPr userDrawn="1"/>
          </p:nvSpPr>
          <p:spPr bwMode="auto">
            <a:xfrm>
              <a:off x="4062412" y="6324601"/>
              <a:ext cx="4065588" cy="542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Rectangle 7">
              <a:extLst>
                <a:ext uri="{FF2B5EF4-FFF2-40B4-BE49-F238E27FC236}">
                  <a16:creationId xmlns:a16="http://schemas.microsoft.com/office/drawing/2014/main" id="{2539F5D3-3E15-4F96-9F06-C9CB6EB25E80}"/>
                </a:ext>
              </a:extLst>
            </p:cNvPr>
            <p:cNvSpPr>
              <a:spLocks noChangeArrowheads="1"/>
            </p:cNvSpPr>
            <p:nvPr userDrawn="1"/>
          </p:nvSpPr>
          <p:spPr bwMode="auto">
            <a:xfrm>
              <a:off x="8128000" y="6051551"/>
              <a:ext cx="4065588" cy="8159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27" name="Logo Skatteministeriet">
            <a:extLst>
              <a:ext uri="{FF2B5EF4-FFF2-40B4-BE49-F238E27FC236}">
                <a16:creationId xmlns:a16="http://schemas.microsoft.com/office/drawing/2014/main" id="{05A898DA-0121-4D75-81EE-64E087CF0B2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05720" y="6362049"/>
            <a:ext cx="1450974" cy="139408"/>
          </a:xfrm>
          <a:prstGeom prst="rect">
            <a:avLst/>
          </a:prstGeom>
        </p:spPr>
      </p:pic>
      <p:sp>
        <p:nvSpPr>
          <p:cNvPr id="29" name="Krone">
            <a:extLst>
              <a:ext uri="{FF2B5EF4-FFF2-40B4-BE49-F238E27FC236}">
                <a16:creationId xmlns:a16="http://schemas.microsoft.com/office/drawing/2014/main" id="{95D5CBE0-8B6B-4417-8E59-D5F477C917D1}"/>
              </a:ext>
            </a:extLst>
          </p:cNvPr>
          <p:cNvSpPr>
            <a:spLocks noGrp="1"/>
          </p:cNvSpPr>
          <p:nvPr>
            <p:ph type="body" sz="quarter" idx="14" hasCustomPrompt="1"/>
          </p:nvPr>
        </p:nvSpPr>
        <p:spPr>
          <a:xfrm>
            <a:off x="10210518" y="544294"/>
            <a:ext cx="1439082" cy="1341228"/>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userDrawn="1">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userDrawn="1">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userDrawn="1">
            <p:ph type="dt" sz="half" idx="10"/>
          </p:nvPr>
        </p:nvSpPr>
        <p:spPr>
          <a:xfrm>
            <a:off x="0" y="6876000"/>
            <a:ext cx="0" cy="0"/>
          </a:xfrm>
        </p:spPr>
        <p:txBody>
          <a:bodyPr/>
          <a:lstStyle>
            <a:lvl1pPr>
              <a:defRPr sz="100">
                <a:noFill/>
              </a:defRPr>
            </a:lvl1pPr>
          </a:lstStyle>
          <a:p>
            <a:fld id="{826F6CCE-4E50-472A-94C7-CB1CBF4F8A67}"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userDrawn="1">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userDrawn="1">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333454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Pladsholder til billede 21">
            <a:extLst>
              <a:ext uri="{FF2B5EF4-FFF2-40B4-BE49-F238E27FC236}">
                <a16:creationId xmlns:a16="http://schemas.microsoft.com/office/drawing/2014/main" id="{EA192A66-9DBF-4B99-8E56-15CE31E6F9F1}"/>
              </a:ext>
            </a:extLst>
          </p:cNvPr>
          <p:cNvSpPr>
            <a:spLocks noGrp="1"/>
          </p:cNvSpPr>
          <p:nvPr>
            <p:ph type="pic" sz="quarter" idx="13" hasCustomPrompt="1"/>
          </p:nvPr>
        </p:nvSpPr>
        <p:spPr>
          <a:xfrm>
            <a:off x="0" y="-1"/>
            <a:ext cx="12193200" cy="6596064"/>
          </a:xfrm>
          <a:custGeom>
            <a:avLst/>
            <a:gdLst>
              <a:gd name="connsiteX0" fmla="*/ 0 w 12193200"/>
              <a:gd name="connsiteY0" fmla="*/ 0 h 6596064"/>
              <a:gd name="connsiteX1" fmla="*/ 12193200 w 12193200"/>
              <a:gd name="connsiteY1" fmla="*/ 0 h 6596064"/>
              <a:gd name="connsiteX2" fmla="*/ 12193200 w 12193200"/>
              <a:gd name="connsiteY2" fmla="*/ 6051551 h 6596064"/>
              <a:gd name="connsiteX3" fmla="*/ 8128000 w 12193200"/>
              <a:gd name="connsiteY3" fmla="*/ 6051551 h 6596064"/>
              <a:gd name="connsiteX4" fmla="*/ 8128000 w 12193200"/>
              <a:gd name="connsiteY4" fmla="*/ 6324601 h 6596064"/>
              <a:gd name="connsiteX5" fmla="*/ 4062413 w 12193200"/>
              <a:gd name="connsiteY5" fmla="*/ 6324601 h 6596064"/>
              <a:gd name="connsiteX6" fmla="*/ 4062413 w 12193200"/>
              <a:gd name="connsiteY6" fmla="*/ 6596064 h 6596064"/>
              <a:gd name="connsiteX7" fmla="*/ 0 w 12193200"/>
              <a:gd name="connsiteY7" fmla="*/ 6596064 h 65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596064">
                <a:moveTo>
                  <a:pt x="0" y="0"/>
                </a:moveTo>
                <a:lnTo>
                  <a:pt x="12193200" y="0"/>
                </a:lnTo>
                <a:lnTo>
                  <a:pt x="12193200" y="6051551"/>
                </a:lnTo>
                <a:lnTo>
                  <a:pt x="8128000" y="6051551"/>
                </a:lnTo>
                <a:lnTo>
                  <a:pt x="8128000" y="6324601"/>
                </a:lnTo>
                <a:lnTo>
                  <a:pt x="4062413" y="6324601"/>
                </a:lnTo>
                <a:lnTo>
                  <a:pt x="4062413" y="6596064"/>
                </a:lnTo>
                <a:lnTo>
                  <a:pt x="0" y="6596064"/>
                </a:lnTo>
                <a:close/>
              </a:path>
            </a:pathLst>
          </a:custGeom>
          <a:solidFill>
            <a:schemeClr val="tx1">
              <a:lumMod val="85000"/>
            </a:schemeClr>
          </a:solidFill>
        </p:spPr>
        <p:txBody>
          <a:bodyPr wrap="square" lIns="144000" tIns="108000">
            <a:noAutofit/>
          </a:bodyPr>
          <a:lstStyle>
            <a:lvl1pPr marL="0" indent="0" algn="ctr">
              <a:buNone/>
              <a:defRPr sz="1600"/>
            </a:lvl1pPr>
          </a:lstStyle>
          <a:p>
            <a:r>
              <a:rPr lang="da-DK" dirty="0"/>
              <a:t>Klik på ikonet for at tilføje et billede</a:t>
            </a:r>
          </a:p>
        </p:txBody>
      </p:sp>
      <p:grpSp>
        <p:nvGrpSpPr>
          <p:cNvPr id="23" name="Bund">
            <a:extLst>
              <a:ext uri="{FF2B5EF4-FFF2-40B4-BE49-F238E27FC236}">
                <a16:creationId xmlns:a16="http://schemas.microsoft.com/office/drawing/2014/main" id="{0F14D870-B447-40FE-9536-BB9A5953A150}"/>
              </a:ext>
            </a:extLst>
          </p:cNvPr>
          <p:cNvGrpSpPr/>
          <p:nvPr userDrawn="1"/>
        </p:nvGrpSpPr>
        <p:grpSpPr>
          <a:xfrm>
            <a:off x="-1588" y="6051551"/>
            <a:ext cx="12195176" cy="815976"/>
            <a:chOff x="-1588" y="6051551"/>
            <a:chExt cx="12195176" cy="815976"/>
          </a:xfrm>
        </p:grpSpPr>
        <p:sp>
          <p:nvSpPr>
            <p:cNvPr id="24" name="Rectangle 5">
              <a:extLst>
                <a:ext uri="{FF2B5EF4-FFF2-40B4-BE49-F238E27FC236}">
                  <a16:creationId xmlns:a16="http://schemas.microsoft.com/office/drawing/2014/main" id="{658C372B-D5CA-44B7-B2D9-D6F9BE41E222}"/>
                </a:ext>
              </a:extLst>
            </p:cNvPr>
            <p:cNvSpPr>
              <a:spLocks noChangeArrowheads="1"/>
            </p:cNvSpPr>
            <p:nvPr userDrawn="1"/>
          </p:nvSpPr>
          <p:spPr bwMode="auto">
            <a:xfrm>
              <a:off x="-1588" y="6596064"/>
              <a:ext cx="4064000" cy="271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Rectangle 6">
              <a:extLst>
                <a:ext uri="{FF2B5EF4-FFF2-40B4-BE49-F238E27FC236}">
                  <a16:creationId xmlns:a16="http://schemas.microsoft.com/office/drawing/2014/main" id="{27C60A02-330C-4339-A6BB-A99BBE337B56}"/>
                </a:ext>
              </a:extLst>
            </p:cNvPr>
            <p:cNvSpPr>
              <a:spLocks noChangeArrowheads="1"/>
            </p:cNvSpPr>
            <p:nvPr userDrawn="1"/>
          </p:nvSpPr>
          <p:spPr bwMode="auto">
            <a:xfrm>
              <a:off x="4062412" y="6324601"/>
              <a:ext cx="4065588" cy="542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Rectangle 7">
              <a:extLst>
                <a:ext uri="{FF2B5EF4-FFF2-40B4-BE49-F238E27FC236}">
                  <a16:creationId xmlns:a16="http://schemas.microsoft.com/office/drawing/2014/main" id="{2539F5D3-3E15-4F96-9F06-C9CB6EB25E80}"/>
                </a:ext>
              </a:extLst>
            </p:cNvPr>
            <p:cNvSpPr>
              <a:spLocks noChangeArrowheads="1"/>
            </p:cNvSpPr>
            <p:nvPr userDrawn="1"/>
          </p:nvSpPr>
          <p:spPr bwMode="auto">
            <a:xfrm>
              <a:off x="8128000" y="6051551"/>
              <a:ext cx="4065588" cy="8159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27" name="Logo Skatteministeriet">
            <a:extLst>
              <a:ext uri="{FF2B5EF4-FFF2-40B4-BE49-F238E27FC236}">
                <a16:creationId xmlns:a16="http://schemas.microsoft.com/office/drawing/2014/main" id="{05A898DA-0121-4D75-81EE-64E087CF0B2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0205720" y="6362049"/>
            <a:ext cx="1450974" cy="139407"/>
          </a:xfrm>
          <a:prstGeom prst="rect">
            <a:avLst/>
          </a:prstGeom>
        </p:spPr>
      </p:pic>
      <p:sp>
        <p:nvSpPr>
          <p:cNvPr id="29" name="Krone">
            <a:extLst>
              <a:ext uri="{FF2B5EF4-FFF2-40B4-BE49-F238E27FC236}">
                <a16:creationId xmlns:a16="http://schemas.microsoft.com/office/drawing/2014/main" id="{95D5CBE0-8B6B-4417-8E59-D5F477C917D1}"/>
              </a:ext>
            </a:extLst>
          </p:cNvPr>
          <p:cNvSpPr>
            <a:spLocks noGrp="1"/>
          </p:cNvSpPr>
          <p:nvPr>
            <p:ph type="body" sz="quarter" idx="14" hasCustomPrompt="1"/>
          </p:nvPr>
        </p:nvSpPr>
        <p:spPr>
          <a:xfrm>
            <a:off x="10210518" y="544294"/>
            <a:ext cx="1439082" cy="1341228"/>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accent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userDrawn="1">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userDrawn="1">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userDrawn="1">
            <p:ph type="dt" sz="half" idx="10"/>
          </p:nvPr>
        </p:nvSpPr>
        <p:spPr>
          <a:xfrm>
            <a:off x="0" y="6876000"/>
            <a:ext cx="0" cy="0"/>
          </a:xfrm>
        </p:spPr>
        <p:txBody>
          <a:bodyPr/>
          <a:lstStyle>
            <a:lvl1pPr>
              <a:defRPr sz="100">
                <a:noFill/>
              </a:defRPr>
            </a:lvl1pPr>
          </a:lstStyle>
          <a:p>
            <a:fld id="{491FDDC8-042D-4535-9152-F0B7C5A1992D}"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userDrawn="1">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userDrawn="1">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545344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agenda titel</a:t>
            </a:r>
          </a:p>
        </p:txBody>
      </p:sp>
      <p:sp>
        <p:nvSpPr>
          <p:cNvPr id="7" name="Text Placeholder 2"/>
          <p:cNvSpPr>
            <a:spLocks noGrp="1"/>
          </p:cNvSpPr>
          <p:nvPr>
            <p:ph type="body" sz="quarter" idx="13" hasCustomPrompt="1"/>
          </p:nvPr>
        </p:nvSpPr>
        <p:spPr>
          <a:xfrm>
            <a:off x="539749" y="1806575"/>
            <a:ext cx="11109326" cy="4294188"/>
          </a:xfrm>
        </p:spPr>
        <p:txBody>
          <a:bodyPr/>
          <a:lstStyle>
            <a:lvl1pPr marL="360000" indent="-360000">
              <a:lnSpc>
                <a:spcPct val="98000"/>
              </a:lnSpc>
              <a:spcBef>
                <a:spcPts val="1200"/>
              </a:spcBef>
              <a:spcAft>
                <a:spcPts val="0"/>
              </a:spcAft>
              <a:buFont typeface="+mj-lt"/>
              <a:buAutoNum type="arabicPeriod"/>
              <a:defRPr sz="2200"/>
            </a:lvl1pPr>
            <a:lvl2pPr marL="720000" indent="-360000">
              <a:lnSpc>
                <a:spcPct val="98000"/>
              </a:lnSpc>
              <a:spcBef>
                <a:spcPts val="0"/>
              </a:spcBef>
              <a:spcAft>
                <a:spcPts val="0"/>
              </a:spcAft>
              <a:buFont typeface="+mj-lt"/>
              <a:buAutoNum type="alphaLcPeriod"/>
              <a:defRPr sz="2200" b="0"/>
            </a:lvl2pPr>
            <a:lvl3pPr marL="0" indent="0">
              <a:lnSpc>
                <a:spcPct val="98000"/>
              </a:lnSpc>
              <a:spcBef>
                <a:spcPts val="1200"/>
              </a:spcBef>
              <a:buFont typeface="Arial" panose="020B0604020202020204" pitchFamily="34" charset="0"/>
              <a:buNone/>
              <a:defRPr sz="2200"/>
            </a:lvl3pPr>
            <a:lvl4pPr marL="0" indent="0">
              <a:spcBef>
                <a:spcPts val="1200"/>
              </a:spcBef>
              <a:buFont typeface="Arial" panose="020B0604020202020204" pitchFamily="34" charset="0"/>
              <a:buChar char="​"/>
              <a:defRPr sz="2200"/>
            </a:lvl4pPr>
            <a:lvl5pPr marL="0" indent="0">
              <a:spcBef>
                <a:spcPts val="1200"/>
              </a:spcBef>
              <a:buFont typeface="Arial" panose="020B0604020202020204" pitchFamily="34" charset="0"/>
              <a:buChar char="​"/>
              <a:defRPr sz="2200"/>
            </a:lvl5pPr>
            <a:lvl6pPr marL="0" indent="0">
              <a:spcBef>
                <a:spcPts val="1200"/>
              </a:spcBef>
              <a:buFont typeface="Arial" panose="020B0604020202020204" pitchFamily="34" charset="0"/>
              <a:buChar char="​"/>
              <a:defRPr sz="2200"/>
            </a:lvl6pPr>
            <a:lvl7pPr marL="0" indent="0">
              <a:spcBef>
                <a:spcPts val="1200"/>
              </a:spcBef>
              <a:buFont typeface="Arial" panose="020B0604020202020204" pitchFamily="34" charset="0"/>
              <a:buChar char="​"/>
              <a:defRPr sz="2200"/>
            </a:lvl7pPr>
            <a:lvl8pPr marL="0" indent="0">
              <a:spcBef>
                <a:spcPts val="1200"/>
              </a:spcBef>
              <a:buFont typeface="Arial" panose="020B0604020202020204" pitchFamily="34" charset="0"/>
              <a:buChar char="​"/>
              <a:defRPr sz="2200"/>
            </a:lvl8pPr>
            <a:lvl9pPr marL="0" indent="0">
              <a:spcBef>
                <a:spcPts val="1200"/>
              </a:spcBef>
              <a:buFont typeface="Arial" panose="020B0604020202020204" pitchFamily="34" charset="0"/>
              <a:buChar char="​"/>
              <a:defRPr sz="2200"/>
            </a:lvl9pPr>
          </a:lstStyle>
          <a:p>
            <a:pPr lvl="0"/>
            <a:r>
              <a:rPr lang="da-DK" noProof="0" dirty="0"/>
              <a:t>Klik for at tilføje agendapunkt</a:t>
            </a:r>
          </a:p>
          <a:p>
            <a:pPr lvl="1"/>
            <a:r>
              <a:rPr lang="da-DK" noProof="0" dirty="0"/>
              <a:t>Second </a:t>
            </a:r>
            <a:r>
              <a:rPr lang="da-DK" noProof="0" dirty="0" err="1"/>
              <a:t>level</a:t>
            </a:r>
            <a:endParaRPr lang="da-DK" noProof="0" dirty="0"/>
          </a:p>
          <a:p>
            <a:pPr lvl="2"/>
            <a:endParaRPr lang="da-DK" noProof="0" dirty="0"/>
          </a:p>
        </p:txBody>
      </p:sp>
      <p:sp>
        <p:nvSpPr>
          <p:cNvPr id="5" name="Slide Number Placeholder 4"/>
          <p:cNvSpPr>
            <a:spLocks noGrp="1"/>
          </p:cNvSpPr>
          <p:nvPr>
            <p:ph type="sldNum" sz="quarter" idx="12"/>
          </p:nvPr>
        </p:nvSpPr>
        <p:spPr/>
        <p:txBody>
          <a:bodyPr/>
          <a:lstStyle/>
          <a:p>
            <a:fld id="{24C8C45C-947F-4981-8B3F-4F32E973C901}" type="slidenum">
              <a:rPr lang="da-DK" noProof="0" smtClean="0"/>
              <a:pPr/>
              <a:t>‹nr.›</a:t>
            </a:fld>
            <a:endParaRPr lang="da-DK" noProof="0" dirty="0"/>
          </a:p>
        </p:txBody>
      </p:sp>
      <p:sp>
        <p:nvSpPr>
          <p:cNvPr id="9" name="Pladsholder til dato 2" hidden="1">
            <a:extLst>
              <a:ext uri="{FF2B5EF4-FFF2-40B4-BE49-F238E27FC236}">
                <a16:creationId xmlns:a16="http://schemas.microsoft.com/office/drawing/2014/main" id="{86494779-5AB4-4072-B5EE-4C8049E922ED}"/>
              </a:ext>
            </a:extLst>
          </p:cNvPr>
          <p:cNvSpPr>
            <a:spLocks noGrp="1"/>
          </p:cNvSpPr>
          <p:nvPr>
            <p:ph type="dt" sz="half" idx="10"/>
          </p:nvPr>
        </p:nvSpPr>
        <p:spPr>
          <a:xfrm>
            <a:off x="0" y="6876000"/>
            <a:ext cx="0" cy="0"/>
          </a:xfrm>
        </p:spPr>
        <p:txBody>
          <a:bodyPr/>
          <a:lstStyle>
            <a:lvl1pPr>
              <a:defRPr sz="100">
                <a:noFill/>
              </a:defRPr>
            </a:lvl1pPr>
          </a:lstStyle>
          <a:p>
            <a:fld id="{E99F6C2A-7561-4B40-9F4F-5CB3A81AC429}" type="datetime1">
              <a:rPr lang="da-DK" smtClean="0"/>
              <a:t>20-03-2023</a:t>
            </a:fld>
            <a:endParaRPr lang="da-DK" dirty="0"/>
          </a:p>
        </p:txBody>
      </p:sp>
      <p:sp>
        <p:nvSpPr>
          <p:cNvPr id="10" name="Pladsholder til sidefod 3" hidden="1">
            <a:extLst>
              <a:ext uri="{FF2B5EF4-FFF2-40B4-BE49-F238E27FC236}">
                <a16:creationId xmlns:a16="http://schemas.microsoft.com/office/drawing/2014/main" id="{D787A9BF-73E4-4D7A-B2F8-38835B73A6E3}"/>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191662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11" name="Bund">
            <a:extLst>
              <a:ext uri="{FF2B5EF4-FFF2-40B4-BE49-F238E27FC236}">
                <a16:creationId xmlns:a16="http://schemas.microsoft.com/office/drawing/2014/main" id="{068835A1-4612-4E3D-998C-542354E2295B}"/>
              </a:ext>
            </a:extLst>
          </p:cNvPr>
          <p:cNvGrpSpPr/>
          <p:nvPr userDrawn="1"/>
        </p:nvGrpSpPr>
        <p:grpSpPr>
          <a:xfrm>
            <a:off x="-1588" y="6051551"/>
            <a:ext cx="12195176" cy="815976"/>
            <a:chOff x="-1588" y="6051551"/>
            <a:chExt cx="12195176" cy="815976"/>
          </a:xfrm>
        </p:grpSpPr>
        <p:sp>
          <p:nvSpPr>
            <p:cNvPr id="12" name="Rectangle 5">
              <a:extLst>
                <a:ext uri="{FF2B5EF4-FFF2-40B4-BE49-F238E27FC236}">
                  <a16:creationId xmlns:a16="http://schemas.microsoft.com/office/drawing/2014/main" id="{01B3354E-7AF4-406E-A575-F1ABA65F317F}"/>
                </a:ext>
              </a:extLst>
            </p:cNvPr>
            <p:cNvSpPr>
              <a:spLocks noChangeArrowheads="1"/>
            </p:cNvSpPr>
            <p:nvPr userDrawn="1"/>
          </p:nvSpPr>
          <p:spPr bwMode="auto">
            <a:xfrm>
              <a:off x="-1588" y="6596064"/>
              <a:ext cx="4064000" cy="2714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Rectangle 6">
              <a:extLst>
                <a:ext uri="{FF2B5EF4-FFF2-40B4-BE49-F238E27FC236}">
                  <a16:creationId xmlns:a16="http://schemas.microsoft.com/office/drawing/2014/main" id="{2B26329F-E14D-4BBB-B36E-F20A81FE3F7C}"/>
                </a:ext>
              </a:extLst>
            </p:cNvPr>
            <p:cNvSpPr>
              <a:spLocks noChangeArrowheads="1"/>
            </p:cNvSpPr>
            <p:nvPr userDrawn="1"/>
          </p:nvSpPr>
          <p:spPr bwMode="auto">
            <a:xfrm>
              <a:off x="4062412" y="6324601"/>
              <a:ext cx="4065588" cy="542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Rectangle 7">
              <a:extLst>
                <a:ext uri="{FF2B5EF4-FFF2-40B4-BE49-F238E27FC236}">
                  <a16:creationId xmlns:a16="http://schemas.microsoft.com/office/drawing/2014/main" id="{F8FDB42C-260A-4805-ADE8-CA8EF48E7EDC}"/>
                </a:ext>
              </a:extLst>
            </p:cNvPr>
            <p:cNvSpPr>
              <a:spLocks noChangeArrowheads="1"/>
            </p:cNvSpPr>
            <p:nvPr userDrawn="1"/>
          </p:nvSpPr>
          <p:spPr bwMode="auto">
            <a:xfrm>
              <a:off x="8128000" y="6051551"/>
              <a:ext cx="4065588" cy="8159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44" name="Logo Skatteministeriet">
            <a:extLst>
              <a:ext uri="{FF2B5EF4-FFF2-40B4-BE49-F238E27FC236}">
                <a16:creationId xmlns:a16="http://schemas.microsoft.com/office/drawing/2014/main" id="{04A3CC0B-AFB5-48BA-82E4-B60F8472BA7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0205720" y="6362049"/>
            <a:ext cx="1450974" cy="139407"/>
          </a:xfrm>
          <a:prstGeom prst="rect">
            <a:avLst/>
          </a:prstGeom>
        </p:spPr>
      </p:pic>
      <p:sp>
        <p:nvSpPr>
          <p:cNvPr id="18" name="Krone">
            <a:extLst>
              <a:ext uri="{FF2B5EF4-FFF2-40B4-BE49-F238E27FC236}">
                <a16:creationId xmlns:a16="http://schemas.microsoft.com/office/drawing/2014/main" id="{05685F57-0EB2-49E9-A296-698E9C4D66C1}"/>
              </a:ext>
            </a:extLst>
          </p:cNvPr>
          <p:cNvSpPr/>
          <p:nvPr userDrawn="1">
            <p:custDataLst>
              <p:tags r:id="rId1"/>
            </p:custDataLst>
          </p:nvPr>
        </p:nvSpPr>
        <p:spPr bwMode="auto">
          <a:xfrm>
            <a:off x="10210518" y="544294"/>
            <a:ext cx="1439454" cy="1341228"/>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p:cNvSpPr>
            <a:spLocks noGrp="1"/>
          </p:cNvSpPr>
          <p:nvPr>
            <p:ph type="ctrTitle" hasCustomPrompt="1"/>
          </p:nvPr>
        </p:nvSpPr>
        <p:spPr>
          <a:xfrm>
            <a:off x="539749" y="611188"/>
            <a:ext cx="7586597" cy="2608437"/>
          </a:xfrm>
        </p:spPr>
        <p:txBody>
          <a:bodyPr anchor="b"/>
          <a:lstStyle>
            <a:lvl1pPr algn="l">
              <a:lnSpc>
                <a:spcPct val="86000"/>
              </a:lnSpc>
              <a:defRPr sz="5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p:ph type="dt" sz="half" idx="10"/>
          </p:nvPr>
        </p:nvSpPr>
        <p:spPr>
          <a:xfrm>
            <a:off x="0" y="6876000"/>
            <a:ext cx="0" cy="0"/>
          </a:xfrm>
        </p:spPr>
        <p:txBody>
          <a:bodyPr/>
          <a:lstStyle>
            <a:lvl1pPr>
              <a:defRPr sz="100">
                <a:noFill/>
              </a:defRPr>
            </a:lvl1pPr>
          </a:lstStyle>
          <a:p>
            <a:fld id="{F65494F7-C283-44D1-B07C-89387BEB161E}"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092332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1"/>
      </p:bgRef>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29FC799A-25F9-4DC7-BDB1-50894DE1EA28}"/>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a:xfrm>
            <a:off x="539749" y="1806575"/>
            <a:ext cx="11109326" cy="4294188"/>
          </a:xfrm>
        </p:spPr>
        <p:txBody>
          <a:bodyPr/>
          <a:lstStyle>
            <a:lvl1pPr marL="360000" indent="-360000">
              <a:lnSpc>
                <a:spcPct val="98000"/>
              </a:lnSpc>
              <a:spcBef>
                <a:spcPts val="1200"/>
              </a:spcBef>
              <a:spcAft>
                <a:spcPts val="0"/>
              </a:spcAft>
              <a:buFont typeface="+mj-lt"/>
              <a:buAutoNum type="arabicPeriod"/>
              <a:defRPr sz="2200">
                <a:solidFill>
                  <a:schemeClr val="tx1"/>
                </a:solidFill>
              </a:defRPr>
            </a:lvl1pPr>
            <a:lvl2pPr marL="720000" indent="-360000">
              <a:lnSpc>
                <a:spcPct val="98000"/>
              </a:lnSpc>
              <a:spcBef>
                <a:spcPts val="0"/>
              </a:spcBef>
              <a:spcAft>
                <a:spcPts val="0"/>
              </a:spcAft>
              <a:buFont typeface="+mj-lt"/>
              <a:buAutoNum type="alphaLcPeriod"/>
              <a:defRPr sz="2200" b="0">
                <a:solidFill>
                  <a:schemeClr val="tx1"/>
                </a:solidFill>
              </a:defRPr>
            </a:lvl2pPr>
            <a:lvl3pPr marL="0" indent="0">
              <a:lnSpc>
                <a:spcPct val="98000"/>
              </a:lnSpc>
              <a:spcBef>
                <a:spcPts val="1200"/>
              </a:spcBef>
              <a:buFont typeface="Arial" panose="020B0604020202020204" pitchFamily="34" charset="0"/>
              <a:buNone/>
              <a:defRPr sz="2200">
                <a:solidFill>
                  <a:schemeClr val="tx1"/>
                </a:solidFill>
              </a:defRPr>
            </a:lvl3pPr>
            <a:lvl4pPr marL="0" indent="0">
              <a:spcBef>
                <a:spcPts val="1200"/>
              </a:spcBef>
              <a:buFont typeface="Arial" panose="020B0604020202020204" pitchFamily="34" charset="0"/>
              <a:buChar char="​"/>
              <a:defRPr sz="2200"/>
            </a:lvl4pPr>
            <a:lvl5pPr marL="0" indent="0">
              <a:spcBef>
                <a:spcPts val="1200"/>
              </a:spcBef>
              <a:buFont typeface="Arial" panose="020B0604020202020204" pitchFamily="34" charset="0"/>
              <a:buChar char="​"/>
              <a:defRPr sz="2200"/>
            </a:lvl5pPr>
            <a:lvl6pPr marL="0" indent="0">
              <a:spcBef>
                <a:spcPts val="1200"/>
              </a:spcBef>
              <a:buFont typeface="Arial" panose="020B0604020202020204" pitchFamily="34" charset="0"/>
              <a:buChar char="​"/>
              <a:defRPr sz="2200"/>
            </a:lvl6pPr>
            <a:lvl7pPr marL="0" indent="0">
              <a:spcBef>
                <a:spcPts val="1200"/>
              </a:spcBef>
              <a:buFont typeface="Arial" panose="020B0604020202020204" pitchFamily="34" charset="0"/>
              <a:buChar char="​"/>
              <a:defRPr sz="2200"/>
            </a:lvl7pPr>
            <a:lvl8pPr marL="0" indent="0">
              <a:spcBef>
                <a:spcPts val="1200"/>
              </a:spcBef>
              <a:buFont typeface="Arial" panose="020B0604020202020204" pitchFamily="34" charset="0"/>
              <a:buChar char="​"/>
              <a:defRPr sz="2200"/>
            </a:lvl8pPr>
            <a:lvl9pPr marL="0" indent="0">
              <a:spcBef>
                <a:spcPts val="1200"/>
              </a:spcBef>
              <a:buFont typeface="Arial" panose="020B0604020202020204" pitchFamily="34" charset="0"/>
              <a:buChar char="​"/>
              <a:defRPr sz="2200"/>
            </a:lvl9pPr>
          </a:lstStyle>
          <a:p>
            <a:pPr lvl="0"/>
            <a:r>
              <a:rPr lang="da-DK" noProof="0" dirty="0"/>
              <a:t>Klik for at tilføje agendapunkt</a:t>
            </a:r>
          </a:p>
          <a:p>
            <a:pPr lvl="1"/>
            <a:r>
              <a:rPr lang="da-DK" noProof="0" dirty="0"/>
              <a:t>Second </a:t>
            </a:r>
            <a:r>
              <a:rPr lang="da-DK" noProof="0" dirty="0" err="1"/>
              <a:t>level</a:t>
            </a:r>
            <a:endParaRPr lang="da-DK" noProof="0" dirty="0"/>
          </a:p>
          <a:p>
            <a:pPr lvl="2"/>
            <a:endParaRPr lang="da-DK" noProof="0"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dirty="0"/>
          </a:p>
        </p:txBody>
      </p:sp>
      <p:sp>
        <p:nvSpPr>
          <p:cNvPr id="9" name="Pladsholder til dato 2" hidden="1">
            <a:extLst>
              <a:ext uri="{FF2B5EF4-FFF2-40B4-BE49-F238E27FC236}">
                <a16:creationId xmlns:a16="http://schemas.microsoft.com/office/drawing/2014/main" id="{86494779-5AB4-4072-B5EE-4C8049E922ED}"/>
              </a:ext>
            </a:extLst>
          </p:cNvPr>
          <p:cNvSpPr>
            <a:spLocks noGrp="1"/>
          </p:cNvSpPr>
          <p:nvPr>
            <p:ph type="dt" sz="half" idx="10"/>
          </p:nvPr>
        </p:nvSpPr>
        <p:spPr>
          <a:xfrm>
            <a:off x="0" y="6876000"/>
            <a:ext cx="0" cy="0"/>
          </a:xfrm>
        </p:spPr>
        <p:txBody>
          <a:bodyPr/>
          <a:lstStyle>
            <a:lvl1pPr>
              <a:defRPr sz="100">
                <a:noFill/>
              </a:defRPr>
            </a:lvl1pPr>
          </a:lstStyle>
          <a:p>
            <a:fld id="{3B594434-87EC-48D1-BAC8-9534FF03713E}" type="datetime1">
              <a:rPr lang="da-DK" smtClean="0"/>
              <a:t>20-03-2023</a:t>
            </a:fld>
            <a:endParaRPr lang="da-DK" dirty="0"/>
          </a:p>
        </p:txBody>
      </p:sp>
      <p:sp>
        <p:nvSpPr>
          <p:cNvPr id="10" name="Pladsholder til sidefod 3" hidden="1">
            <a:extLst>
              <a:ext uri="{FF2B5EF4-FFF2-40B4-BE49-F238E27FC236}">
                <a16:creationId xmlns:a16="http://schemas.microsoft.com/office/drawing/2014/main" id="{D787A9BF-73E4-4D7A-B2F8-38835B73A6E3}"/>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102502209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 Skilles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539749" y="611188"/>
            <a:ext cx="7585200" cy="2595600"/>
          </a:xfrm>
        </p:spPr>
        <p:txBody>
          <a:bodyPr anchor="b"/>
          <a:lstStyle>
            <a:lvl1pPr algn="l">
              <a:lnSpc>
                <a:spcPct val="86000"/>
              </a:lnSpc>
              <a:defRPr sz="5200">
                <a:solidFill>
                  <a:schemeClr val="tx1"/>
                </a:solidFill>
                <a:latin typeface="+mn-lt"/>
              </a:defRPr>
            </a:lvl1pPr>
          </a:lstStyle>
          <a:p>
            <a:r>
              <a:rPr lang="da-DK" dirty="0"/>
              <a:t>Klik for at tilføje kapiteltekst</a:t>
            </a:r>
          </a:p>
        </p:txBody>
      </p:sp>
      <p:sp>
        <p:nvSpPr>
          <p:cNvPr id="13" name="Subtitle 2">
            <a:extLst>
              <a:ext uri="{FF2B5EF4-FFF2-40B4-BE49-F238E27FC236}">
                <a16:creationId xmlns:a16="http://schemas.microsoft.com/office/drawing/2014/main" id="{BDF47C75-2CC5-4188-BBD5-3AA7D248CED2}"/>
              </a:ext>
            </a:extLst>
          </p:cNvPr>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8" name="Pladsholder til dato 2" hidden="1">
            <a:extLst>
              <a:ext uri="{FF2B5EF4-FFF2-40B4-BE49-F238E27FC236}">
                <a16:creationId xmlns:a16="http://schemas.microsoft.com/office/drawing/2014/main" id="{BEBAAB20-4622-4515-B5C0-FD578D310919}"/>
              </a:ext>
            </a:extLst>
          </p:cNvPr>
          <p:cNvSpPr>
            <a:spLocks noGrp="1"/>
          </p:cNvSpPr>
          <p:nvPr>
            <p:ph type="dt" sz="half" idx="10"/>
          </p:nvPr>
        </p:nvSpPr>
        <p:spPr>
          <a:xfrm>
            <a:off x="0" y="6876000"/>
            <a:ext cx="0" cy="0"/>
          </a:xfrm>
        </p:spPr>
        <p:txBody>
          <a:bodyPr/>
          <a:lstStyle>
            <a:lvl1pPr>
              <a:defRPr sz="100">
                <a:noFill/>
              </a:defRPr>
            </a:lvl1pPr>
          </a:lstStyle>
          <a:p>
            <a:fld id="{FC0B127D-1EA4-4DE4-A2E7-6C2BAA3762B8}" type="datetime1">
              <a:rPr lang="da-DK" smtClean="0"/>
              <a:t>20-03-2023</a:t>
            </a:fld>
            <a:endParaRPr lang="da-DK" dirty="0"/>
          </a:p>
        </p:txBody>
      </p:sp>
      <p:sp>
        <p:nvSpPr>
          <p:cNvPr id="9" name="Pladsholder til sidefod 3" hidden="1">
            <a:extLst>
              <a:ext uri="{FF2B5EF4-FFF2-40B4-BE49-F238E27FC236}">
                <a16:creationId xmlns:a16="http://schemas.microsoft.com/office/drawing/2014/main" id="{8DED0056-E376-412C-9D4D-87C7EB723EF0}"/>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10" name="Pladsholder til slidenummer 4" hidden="1">
            <a:extLst>
              <a:ext uri="{FF2B5EF4-FFF2-40B4-BE49-F238E27FC236}">
                <a16:creationId xmlns:a16="http://schemas.microsoft.com/office/drawing/2014/main" id="{FD2F4D75-80DF-4896-8D83-CCED9BFBF36F}"/>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Ikon">
            <a:extLst>
              <a:ext uri="{FF2B5EF4-FFF2-40B4-BE49-F238E27FC236}">
                <a16:creationId xmlns:a16="http://schemas.microsoft.com/office/drawing/2014/main" id="{0F5F0AE1-F3D6-4E0A-9A7B-6A92772593FF}"/>
              </a:ext>
            </a:extLst>
          </p:cNvPr>
          <p:cNvSpPr>
            <a:spLocks noChangeAspect="1"/>
          </p:cNvSpPr>
          <p:nvPr userDrawn="1"/>
        </p:nvSpPr>
        <p:spPr bwMode="auto">
          <a:xfrm>
            <a:off x="9428938" y="6401347"/>
            <a:ext cx="2221200" cy="151479"/>
          </a:xfrm>
          <a:custGeom>
            <a:avLst/>
            <a:gdLst>
              <a:gd name="T0" fmla="*/ 1105 w 1657"/>
              <a:gd name="T1" fmla="*/ 0 h 113"/>
              <a:gd name="T2" fmla="*/ 1105 w 1657"/>
              <a:gd name="T3" fmla="*/ 38 h 113"/>
              <a:gd name="T4" fmla="*/ 553 w 1657"/>
              <a:gd name="T5" fmla="*/ 38 h 113"/>
              <a:gd name="T6" fmla="*/ 553 w 1657"/>
              <a:gd name="T7" fmla="*/ 76 h 113"/>
              <a:gd name="T8" fmla="*/ 0 w 1657"/>
              <a:gd name="T9" fmla="*/ 76 h 113"/>
              <a:gd name="T10" fmla="*/ 0 w 1657"/>
              <a:gd name="T11" fmla="*/ 113 h 113"/>
              <a:gd name="T12" fmla="*/ 1657 w 1657"/>
              <a:gd name="T13" fmla="*/ 113 h 113"/>
              <a:gd name="T14" fmla="*/ 1657 w 1657"/>
              <a:gd name="T15" fmla="*/ 0 h 113"/>
              <a:gd name="T16" fmla="*/ 1105 w 165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7" h="113">
                <a:moveTo>
                  <a:pt x="1105" y="0"/>
                </a:moveTo>
                <a:lnTo>
                  <a:pt x="1105" y="38"/>
                </a:lnTo>
                <a:lnTo>
                  <a:pt x="553" y="38"/>
                </a:lnTo>
                <a:lnTo>
                  <a:pt x="553" y="76"/>
                </a:lnTo>
                <a:lnTo>
                  <a:pt x="0" y="76"/>
                </a:lnTo>
                <a:lnTo>
                  <a:pt x="0" y="113"/>
                </a:lnTo>
                <a:lnTo>
                  <a:pt x="1657" y="113"/>
                </a:lnTo>
                <a:lnTo>
                  <a:pt x="1657" y="0"/>
                </a:lnTo>
                <a:lnTo>
                  <a:pt x="1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269563269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 Skilles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539749" y="611188"/>
            <a:ext cx="7585200" cy="2595600"/>
          </a:xfrm>
        </p:spPr>
        <p:txBody>
          <a:bodyPr anchor="b"/>
          <a:lstStyle>
            <a:lvl1pPr algn="l">
              <a:lnSpc>
                <a:spcPct val="86000"/>
              </a:lnSpc>
              <a:defRPr sz="5200">
                <a:solidFill>
                  <a:schemeClr val="accent1"/>
                </a:solidFill>
                <a:latin typeface="+mn-lt"/>
              </a:defRPr>
            </a:lvl1pPr>
          </a:lstStyle>
          <a:p>
            <a:r>
              <a:rPr lang="da-DK" dirty="0"/>
              <a:t>Klik for at tilføje kapiteltekst</a:t>
            </a:r>
          </a:p>
        </p:txBody>
      </p:sp>
      <p:sp>
        <p:nvSpPr>
          <p:cNvPr id="13" name="Subtitle 2">
            <a:extLst>
              <a:ext uri="{FF2B5EF4-FFF2-40B4-BE49-F238E27FC236}">
                <a16:creationId xmlns:a16="http://schemas.microsoft.com/office/drawing/2014/main" id="{BDF47C75-2CC5-4188-BBD5-3AA7D248CED2}"/>
              </a:ext>
            </a:extLst>
          </p:cNvPr>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8" name="Pladsholder til dato 2" hidden="1">
            <a:extLst>
              <a:ext uri="{FF2B5EF4-FFF2-40B4-BE49-F238E27FC236}">
                <a16:creationId xmlns:a16="http://schemas.microsoft.com/office/drawing/2014/main" id="{BEBAAB20-4622-4515-B5C0-FD578D310919}"/>
              </a:ext>
            </a:extLst>
          </p:cNvPr>
          <p:cNvSpPr>
            <a:spLocks noGrp="1"/>
          </p:cNvSpPr>
          <p:nvPr>
            <p:ph type="dt" sz="half" idx="10"/>
          </p:nvPr>
        </p:nvSpPr>
        <p:spPr>
          <a:xfrm>
            <a:off x="0" y="6876000"/>
            <a:ext cx="0" cy="0"/>
          </a:xfrm>
        </p:spPr>
        <p:txBody>
          <a:bodyPr/>
          <a:lstStyle>
            <a:lvl1pPr>
              <a:defRPr sz="100">
                <a:noFill/>
              </a:defRPr>
            </a:lvl1pPr>
          </a:lstStyle>
          <a:p>
            <a:fld id="{38E5B8B5-D45A-4D98-82D8-7BF3D69CDFFF}" type="datetime1">
              <a:rPr lang="da-DK" smtClean="0"/>
              <a:t>20-03-2023</a:t>
            </a:fld>
            <a:endParaRPr lang="da-DK" dirty="0"/>
          </a:p>
        </p:txBody>
      </p:sp>
      <p:sp>
        <p:nvSpPr>
          <p:cNvPr id="9" name="Pladsholder til sidefod 3" hidden="1">
            <a:extLst>
              <a:ext uri="{FF2B5EF4-FFF2-40B4-BE49-F238E27FC236}">
                <a16:creationId xmlns:a16="http://schemas.microsoft.com/office/drawing/2014/main" id="{8DED0056-E376-412C-9D4D-87C7EB723EF0}"/>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10" name="Pladsholder til slidenummer 4" hidden="1">
            <a:extLst>
              <a:ext uri="{FF2B5EF4-FFF2-40B4-BE49-F238E27FC236}">
                <a16:creationId xmlns:a16="http://schemas.microsoft.com/office/drawing/2014/main" id="{FD2F4D75-80DF-4896-8D83-CCED9BFBF36F}"/>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Ikon">
            <a:extLst>
              <a:ext uri="{FF2B5EF4-FFF2-40B4-BE49-F238E27FC236}">
                <a16:creationId xmlns:a16="http://schemas.microsoft.com/office/drawing/2014/main" id="{0F5F0AE1-F3D6-4E0A-9A7B-6A92772593FF}"/>
              </a:ext>
            </a:extLst>
          </p:cNvPr>
          <p:cNvSpPr>
            <a:spLocks noChangeAspect="1"/>
          </p:cNvSpPr>
          <p:nvPr userDrawn="1"/>
        </p:nvSpPr>
        <p:spPr bwMode="auto">
          <a:xfrm>
            <a:off x="9428938" y="6401347"/>
            <a:ext cx="2221200" cy="151479"/>
          </a:xfrm>
          <a:custGeom>
            <a:avLst/>
            <a:gdLst>
              <a:gd name="T0" fmla="*/ 1105 w 1657"/>
              <a:gd name="T1" fmla="*/ 0 h 113"/>
              <a:gd name="T2" fmla="*/ 1105 w 1657"/>
              <a:gd name="T3" fmla="*/ 38 h 113"/>
              <a:gd name="T4" fmla="*/ 553 w 1657"/>
              <a:gd name="T5" fmla="*/ 38 h 113"/>
              <a:gd name="T6" fmla="*/ 553 w 1657"/>
              <a:gd name="T7" fmla="*/ 76 h 113"/>
              <a:gd name="T8" fmla="*/ 0 w 1657"/>
              <a:gd name="T9" fmla="*/ 76 h 113"/>
              <a:gd name="T10" fmla="*/ 0 w 1657"/>
              <a:gd name="T11" fmla="*/ 113 h 113"/>
              <a:gd name="T12" fmla="*/ 1657 w 1657"/>
              <a:gd name="T13" fmla="*/ 113 h 113"/>
              <a:gd name="T14" fmla="*/ 1657 w 1657"/>
              <a:gd name="T15" fmla="*/ 0 h 113"/>
              <a:gd name="T16" fmla="*/ 1105 w 165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7" h="113">
                <a:moveTo>
                  <a:pt x="1105" y="0"/>
                </a:moveTo>
                <a:lnTo>
                  <a:pt x="1105" y="38"/>
                </a:lnTo>
                <a:lnTo>
                  <a:pt x="553" y="38"/>
                </a:lnTo>
                <a:lnTo>
                  <a:pt x="553" y="76"/>
                </a:lnTo>
                <a:lnTo>
                  <a:pt x="0" y="76"/>
                </a:lnTo>
                <a:lnTo>
                  <a:pt x="0" y="113"/>
                </a:lnTo>
                <a:lnTo>
                  <a:pt x="1657" y="113"/>
                </a:lnTo>
                <a:lnTo>
                  <a:pt x="1657" y="0"/>
                </a:lnTo>
                <a:lnTo>
                  <a:pt x="110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30622911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 Skilles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539749" y="611188"/>
            <a:ext cx="7585200" cy="2595600"/>
          </a:xfrm>
        </p:spPr>
        <p:txBody>
          <a:bodyPr anchor="b"/>
          <a:lstStyle>
            <a:lvl1pPr algn="l">
              <a:lnSpc>
                <a:spcPct val="86000"/>
              </a:lnSpc>
              <a:defRPr sz="5200">
                <a:solidFill>
                  <a:schemeClr val="accent1"/>
                </a:solidFill>
                <a:latin typeface="+mn-lt"/>
              </a:defRPr>
            </a:lvl1pPr>
          </a:lstStyle>
          <a:p>
            <a:r>
              <a:rPr lang="da-DK" dirty="0"/>
              <a:t>Klik for at tilføje kapiteltekst</a:t>
            </a:r>
          </a:p>
        </p:txBody>
      </p:sp>
      <p:sp>
        <p:nvSpPr>
          <p:cNvPr id="13" name="Subtitle 2">
            <a:extLst>
              <a:ext uri="{FF2B5EF4-FFF2-40B4-BE49-F238E27FC236}">
                <a16:creationId xmlns:a16="http://schemas.microsoft.com/office/drawing/2014/main" id="{BDF47C75-2CC5-4188-BBD5-3AA7D248CED2}"/>
              </a:ext>
            </a:extLst>
          </p:cNvPr>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accent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8" name="Pladsholder til dato 2" hidden="1">
            <a:extLst>
              <a:ext uri="{FF2B5EF4-FFF2-40B4-BE49-F238E27FC236}">
                <a16:creationId xmlns:a16="http://schemas.microsoft.com/office/drawing/2014/main" id="{BEBAAB20-4622-4515-B5C0-FD578D310919}"/>
              </a:ext>
            </a:extLst>
          </p:cNvPr>
          <p:cNvSpPr>
            <a:spLocks noGrp="1"/>
          </p:cNvSpPr>
          <p:nvPr>
            <p:ph type="dt" sz="half" idx="10"/>
          </p:nvPr>
        </p:nvSpPr>
        <p:spPr>
          <a:xfrm>
            <a:off x="0" y="6876000"/>
            <a:ext cx="0" cy="0"/>
          </a:xfrm>
        </p:spPr>
        <p:txBody>
          <a:bodyPr/>
          <a:lstStyle>
            <a:lvl1pPr>
              <a:defRPr sz="100">
                <a:noFill/>
              </a:defRPr>
            </a:lvl1pPr>
          </a:lstStyle>
          <a:p>
            <a:fld id="{F5C44A94-A146-4C28-B0EC-78DFE42F8F59}" type="datetime1">
              <a:rPr lang="da-DK" smtClean="0"/>
              <a:t>20-03-2023</a:t>
            </a:fld>
            <a:endParaRPr lang="da-DK" dirty="0"/>
          </a:p>
        </p:txBody>
      </p:sp>
      <p:sp>
        <p:nvSpPr>
          <p:cNvPr id="9" name="Pladsholder til sidefod 3" hidden="1">
            <a:extLst>
              <a:ext uri="{FF2B5EF4-FFF2-40B4-BE49-F238E27FC236}">
                <a16:creationId xmlns:a16="http://schemas.microsoft.com/office/drawing/2014/main" id="{8DED0056-E376-412C-9D4D-87C7EB723EF0}"/>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10" name="Pladsholder til slidenummer 4" hidden="1">
            <a:extLst>
              <a:ext uri="{FF2B5EF4-FFF2-40B4-BE49-F238E27FC236}">
                <a16:creationId xmlns:a16="http://schemas.microsoft.com/office/drawing/2014/main" id="{FD2F4D75-80DF-4896-8D83-CCED9BFBF36F}"/>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Ikon">
            <a:extLst>
              <a:ext uri="{FF2B5EF4-FFF2-40B4-BE49-F238E27FC236}">
                <a16:creationId xmlns:a16="http://schemas.microsoft.com/office/drawing/2014/main" id="{0F5F0AE1-F3D6-4E0A-9A7B-6A92772593FF}"/>
              </a:ext>
            </a:extLst>
          </p:cNvPr>
          <p:cNvSpPr>
            <a:spLocks noChangeAspect="1"/>
          </p:cNvSpPr>
          <p:nvPr userDrawn="1"/>
        </p:nvSpPr>
        <p:spPr bwMode="auto">
          <a:xfrm>
            <a:off x="9428938" y="6401347"/>
            <a:ext cx="2221200" cy="151479"/>
          </a:xfrm>
          <a:custGeom>
            <a:avLst/>
            <a:gdLst>
              <a:gd name="T0" fmla="*/ 1105 w 1657"/>
              <a:gd name="T1" fmla="*/ 0 h 113"/>
              <a:gd name="T2" fmla="*/ 1105 w 1657"/>
              <a:gd name="T3" fmla="*/ 38 h 113"/>
              <a:gd name="T4" fmla="*/ 553 w 1657"/>
              <a:gd name="T5" fmla="*/ 38 h 113"/>
              <a:gd name="T6" fmla="*/ 553 w 1657"/>
              <a:gd name="T7" fmla="*/ 76 h 113"/>
              <a:gd name="T8" fmla="*/ 0 w 1657"/>
              <a:gd name="T9" fmla="*/ 76 h 113"/>
              <a:gd name="T10" fmla="*/ 0 w 1657"/>
              <a:gd name="T11" fmla="*/ 113 h 113"/>
              <a:gd name="T12" fmla="*/ 1657 w 1657"/>
              <a:gd name="T13" fmla="*/ 113 h 113"/>
              <a:gd name="T14" fmla="*/ 1657 w 1657"/>
              <a:gd name="T15" fmla="*/ 0 h 113"/>
              <a:gd name="T16" fmla="*/ 1105 w 165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7" h="113">
                <a:moveTo>
                  <a:pt x="1105" y="0"/>
                </a:moveTo>
                <a:lnTo>
                  <a:pt x="1105" y="38"/>
                </a:lnTo>
                <a:lnTo>
                  <a:pt x="553" y="38"/>
                </a:lnTo>
                <a:lnTo>
                  <a:pt x="553" y="76"/>
                </a:lnTo>
                <a:lnTo>
                  <a:pt x="0" y="76"/>
                </a:lnTo>
                <a:lnTo>
                  <a:pt x="0" y="113"/>
                </a:lnTo>
                <a:lnTo>
                  <a:pt x="1657" y="113"/>
                </a:lnTo>
                <a:lnTo>
                  <a:pt x="1657" y="0"/>
                </a:lnTo>
                <a:lnTo>
                  <a:pt x="110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2420812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 Indhold + bille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13250"/>
            <a:ext cx="11109326" cy="900000"/>
          </a:xfrm>
        </p:spPr>
        <p:txBody>
          <a:bodyPr/>
          <a:lstStyle>
            <a:lvl1pPr>
              <a:defRPr/>
            </a:lvl1p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6"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538480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billede 9">
            <a:extLst>
              <a:ext uri="{FF2B5EF4-FFF2-40B4-BE49-F238E27FC236}">
                <a16:creationId xmlns:a16="http://schemas.microsoft.com/office/drawing/2014/main" id="{2E18F90B-45AC-4AA1-A0E1-56CC08EA1705}"/>
              </a:ext>
            </a:extLst>
          </p:cNvPr>
          <p:cNvSpPr>
            <a:spLocks noGrp="1"/>
          </p:cNvSpPr>
          <p:nvPr>
            <p:ph type="pic" sz="quarter" idx="14" hasCustomPrompt="1"/>
          </p:nvPr>
        </p:nvSpPr>
        <p:spPr>
          <a:xfrm>
            <a:off x="6267452" y="1871662"/>
            <a:ext cx="5381624" cy="4229101"/>
          </a:xfrm>
        </p:spPr>
        <p:txBody>
          <a:bodyPr/>
          <a:lstStyle/>
          <a:p>
            <a:r>
              <a:rPr lang="da-DK" dirty="0"/>
              <a:t>Klik på ikonet for at tilføje et billede</a:t>
            </a:r>
          </a:p>
        </p:txBody>
      </p:sp>
      <p:sp>
        <p:nvSpPr>
          <p:cNvPr id="11" name="Pladsholder til dato 10" hidden="1">
            <a:extLst>
              <a:ext uri="{FF2B5EF4-FFF2-40B4-BE49-F238E27FC236}">
                <a16:creationId xmlns:a16="http://schemas.microsoft.com/office/drawing/2014/main" id="{3329EA38-59E7-476B-99DB-EFF819CD2392}"/>
              </a:ext>
            </a:extLst>
          </p:cNvPr>
          <p:cNvSpPr>
            <a:spLocks noGrp="1"/>
          </p:cNvSpPr>
          <p:nvPr>
            <p:ph type="dt" sz="half" idx="15"/>
          </p:nvPr>
        </p:nvSpPr>
        <p:spPr/>
        <p:txBody>
          <a:bodyPr/>
          <a:lstStyle/>
          <a:p>
            <a:fld id="{14EC69C4-934C-4750-9426-B680AD795054}" type="datetime1">
              <a:rPr lang="da-DK" smtClean="0"/>
              <a:t>20-03-2023</a:t>
            </a:fld>
            <a:endParaRPr lang="da-DK" dirty="0"/>
          </a:p>
        </p:txBody>
      </p:sp>
      <p:sp>
        <p:nvSpPr>
          <p:cNvPr id="12" name="Pladsholder til sidefod 11" hidden="1">
            <a:extLst>
              <a:ext uri="{FF2B5EF4-FFF2-40B4-BE49-F238E27FC236}">
                <a16:creationId xmlns:a16="http://schemas.microsoft.com/office/drawing/2014/main" id="{D0F41375-B677-4290-A981-DBC58025E4A0}"/>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9372814B-C338-4241-BB49-3E8EFD58421F}"/>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27047462"/>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 Indhold + billede ">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2E18F90B-45AC-4AA1-A0E1-56CC08EA1705}"/>
              </a:ext>
            </a:extLst>
          </p:cNvPr>
          <p:cNvSpPr>
            <a:spLocks noGrp="1"/>
          </p:cNvSpPr>
          <p:nvPr>
            <p:ph type="pic" sz="quarter" idx="14" hasCustomPrompt="1"/>
          </p:nvPr>
        </p:nvSpPr>
        <p:spPr>
          <a:xfrm>
            <a:off x="8170862" y="1871662"/>
            <a:ext cx="3478213" cy="4229101"/>
          </a:xfrm>
        </p:spPr>
        <p:txBody>
          <a:bodyPr/>
          <a:lstStyle>
            <a:lvl1pPr algn="l">
              <a:defRPr/>
            </a:lvl1pPr>
          </a:lstStyle>
          <a:p>
            <a:r>
              <a:rPr lang="da-DK" dirty="0"/>
              <a:t>Klik på ikonet for at tilføje et billede</a:t>
            </a:r>
          </a:p>
        </p:txBody>
      </p:sp>
      <p:sp>
        <p:nvSpPr>
          <p:cNvPr id="2" name="Title 1"/>
          <p:cNvSpPr>
            <a:spLocks noGrp="1"/>
          </p:cNvSpPr>
          <p:nvPr>
            <p:ph type="title" hasCustomPrompt="1"/>
          </p:nvPr>
        </p:nvSpPr>
        <p:spPr>
          <a:xfrm>
            <a:off x="539750" y="613250"/>
            <a:ext cx="11109326" cy="900000"/>
          </a:xfrm>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6"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7292976"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Pladsholder til dato 10" hidden="1">
            <a:extLst>
              <a:ext uri="{FF2B5EF4-FFF2-40B4-BE49-F238E27FC236}">
                <a16:creationId xmlns:a16="http://schemas.microsoft.com/office/drawing/2014/main" id="{3329EA38-59E7-476B-99DB-EFF819CD2392}"/>
              </a:ext>
            </a:extLst>
          </p:cNvPr>
          <p:cNvSpPr>
            <a:spLocks noGrp="1"/>
          </p:cNvSpPr>
          <p:nvPr>
            <p:ph type="dt" sz="half" idx="15"/>
          </p:nvPr>
        </p:nvSpPr>
        <p:spPr/>
        <p:txBody>
          <a:bodyPr/>
          <a:lstStyle/>
          <a:p>
            <a:fld id="{6088A40F-389E-4170-86B6-B9A1951ADC3C}" type="datetime1">
              <a:rPr lang="da-DK" smtClean="0"/>
              <a:t>20-03-2023</a:t>
            </a:fld>
            <a:endParaRPr lang="da-DK" dirty="0"/>
          </a:p>
        </p:txBody>
      </p:sp>
      <p:sp>
        <p:nvSpPr>
          <p:cNvPr id="12" name="Pladsholder til sidefod 11" hidden="1">
            <a:extLst>
              <a:ext uri="{FF2B5EF4-FFF2-40B4-BE49-F238E27FC236}">
                <a16:creationId xmlns:a16="http://schemas.microsoft.com/office/drawing/2014/main" id="{D0F41375-B677-4290-A981-DBC58025E4A0}"/>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9372814B-C338-4241-BB49-3E8EFD58421F}"/>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63306670"/>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 Indhold + bille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13250"/>
            <a:ext cx="5386387" cy="900000"/>
          </a:xfrm>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5386387"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538480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billede 9">
            <a:extLst>
              <a:ext uri="{FF2B5EF4-FFF2-40B4-BE49-F238E27FC236}">
                <a16:creationId xmlns:a16="http://schemas.microsoft.com/office/drawing/2014/main" id="{2E18F90B-45AC-4AA1-A0E1-56CC08EA1705}"/>
              </a:ext>
            </a:extLst>
          </p:cNvPr>
          <p:cNvSpPr>
            <a:spLocks noGrp="1"/>
          </p:cNvSpPr>
          <p:nvPr>
            <p:ph type="pic" sz="quarter" idx="14" hasCustomPrompt="1"/>
          </p:nvPr>
        </p:nvSpPr>
        <p:spPr>
          <a:xfrm>
            <a:off x="6267451" y="0"/>
            <a:ext cx="5924549" cy="6858000"/>
          </a:xfrm>
        </p:spPr>
        <p:txBody>
          <a:bodyPr/>
          <a:lstStyle/>
          <a:p>
            <a:r>
              <a:rPr lang="da-DK" dirty="0"/>
              <a:t>Klik på ikonet for at tilføje et billede</a:t>
            </a:r>
          </a:p>
        </p:txBody>
      </p:sp>
      <p:sp>
        <p:nvSpPr>
          <p:cNvPr id="11" name="Pladsholder til dato 10" hidden="1">
            <a:extLst>
              <a:ext uri="{FF2B5EF4-FFF2-40B4-BE49-F238E27FC236}">
                <a16:creationId xmlns:a16="http://schemas.microsoft.com/office/drawing/2014/main" id="{3329EA38-59E7-476B-99DB-EFF819CD2392}"/>
              </a:ext>
            </a:extLst>
          </p:cNvPr>
          <p:cNvSpPr>
            <a:spLocks noGrp="1"/>
          </p:cNvSpPr>
          <p:nvPr>
            <p:ph type="dt" sz="half" idx="15"/>
          </p:nvPr>
        </p:nvSpPr>
        <p:spPr/>
        <p:txBody>
          <a:bodyPr/>
          <a:lstStyle/>
          <a:p>
            <a:fld id="{3837D57F-77A9-42DB-B1BF-BC82BFFFA7BC}" type="datetime1">
              <a:rPr lang="da-DK" smtClean="0"/>
              <a:t>20-03-2023</a:t>
            </a:fld>
            <a:endParaRPr lang="da-DK" dirty="0"/>
          </a:p>
        </p:txBody>
      </p:sp>
      <p:sp>
        <p:nvSpPr>
          <p:cNvPr id="12" name="Pladsholder til sidefod 11" hidden="1">
            <a:extLst>
              <a:ext uri="{FF2B5EF4-FFF2-40B4-BE49-F238E27FC236}">
                <a16:creationId xmlns:a16="http://schemas.microsoft.com/office/drawing/2014/main" id="{D0F41375-B677-4290-A981-DBC58025E4A0}"/>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9372814B-C338-4241-BB49-3E8EFD58421F}"/>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8219737"/>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Et indhold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821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Pladsholder til billede 10">
            <a:extLst>
              <a:ext uri="{FF2B5EF4-FFF2-40B4-BE49-F238E27FC236}">
                <a16:creationId xmlns:a16="http://schemas.microsoft.com/office/drawing/2014/main" id="{785D8EBA-0503-40A3-917A-8962C9771F12}"/>
              </a:ext>
            </a:extLst>
          </p:cNvPr>
          <p:cNvSpPr>
            <a:spLocks noGrp="1"/>
          </p:cNvSpPr>
          <p:nvPr>
            <p:ph type="pic" sz="quarter" idx="16" hasCustomPrompt="1"/>
          </p:nvPr>
        </p:nvSpPr>
        <p:spPr>
          <a:xfrm>
            <a:off x="4354513" y="1871665"/>
            <a:ext cx="7290000" cy="4229098"/>
          </a:xfrm>
        </p:spPr>
        <p:txBody>
          <a:bodyPr/>
          <a:lstStyle>
            <a:lvl1pPr>
              <a:defRPr/>
            </a:lvl1pPr>
          </a:lstStyle>
          <a:p>
            <a:r>
              <a:rPr lang="da-DK" dirty="0"/>
              <a:t>Klik på ikonet for at tilføje et billede</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48544941-03EB-43D1-ABBA-4D8B5EA1E625}"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4282394427"/>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 indhold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6626"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1824038"/>
            <a:ext cx="3478212" cy="4276726"/>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Pladsholder til billede 10">
            <a:extLst>
              <a:ext uri="{FF2B5EF4-FFF2-40B4-BE49-F238E27FC236}">
                <a16:creationId xmlns:a16="http://schemas.microsoft.com/office/drawing/2014/main" id="{5E291CCE-EE8A-4525-B4E3-2EEDCF7258CD}"/>
              </a:ext>
            </a:extLst>
          </p:cNvPr>
          <p:cNvSpPr>
            <a:spLocks noGrp="1"/>
          </p:cNvSpPr>
          <p:nvPr>
            <p:ph type="pic" sz="quarter" idx="16" hasCustomPrompt="1"/>
          </p:nvPr>
        </p:nvSpPr>
        <p:spPr>
          <a:xfrm>
            <a:off x="8170863" y="1871663"/>
            <a:ext cx="3478211" cy="4228763"/>
          </a:xfrm>
        </p:spPr>
        <p:txBody>
          <a:bodyPr/>
          <a:lstStyle/>
          <a:p>
            <a:r>
              <a:rPr lang="da-DK" dirty="0"/>
              <a:t>Klik på ikonet for at tilføje et billede</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803E43E7-C7B5-454C-8602-743EAE6BEF43}"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985102986"/>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 indhold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2522539"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0425" y="1824038"/>
            <a:ext cx="2522539"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indhold 9">
            <a:extLst>
              <a:ext uri="{FF2B5EF4-FFF2-40B4-BE49-F238E27FC236}">
                <a16:creationId xmlns:a16="http://schemas.microsoft.com/office/drawing/2014/main" id="{A47524C8-699E-4B5E-AB71-B6D6427EF0FF}"/>
              </a:ext>
            </a:extLst>
          </p:cNvPr>
          <p:cNvSpPr>
            <a:spLocks noGrp="1"/>
          </p:cNvSpPr>
          <p:nvPr>
            <p:ph sz="quarter" idx="14" hasCustomPrompt="1"/>
          </p:nvPr>
        </p:nvSpPr>
        <p:spPr>
          <a:xfrm>
            <a:off x="6269037" y="1824038"/>
            <a:ext cx="2522539" cy="4276725"/>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GeneralDate"/>
          <p:cNvSpPr>
            <a:spLocks noGrp="1"/>
          </p:cNvSpPr>
          <p:nvPr>
            <p:ph type="dt" sz="half" idx="10"/>
          </p:nvPr>
        </p:nvSpPr>
        <p:spPr>
          <a:xfrm>
            <a:off x="539749" y="6434418"/>
            <a:ext cx="2401755" cy="180000"/>
          </a:xfrm>
          <a:prstGeom prst="rect">
            <a:avLst/>
          </a:prstGeom>
        </p:spPr>
        <p:txBody>
          <a:bodyPr/>
          <a:lstStyle/>
          <a:p>
            <a:fld id="{E58F744A-F276-402C-8BEF-DB04F3094A46}" type="datetime1">
              <a:rPr lang="da-DK" noProof="0" smtClean="0"/>
              <a:t>20-03-2023</a:t>
            </a:fld>
            <a:endParaRPr lang="da-DK" noProof="0" dirty="0"/>
          </a:p>
        </p:txBody>
      </p:sp>
      <p:sp>
        <p:nvSpPr>
          <p:cNvPr id="5" name="FLD_PresentationTitle"/>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
        <p:nvSpPr>
          <p:cNvPr id="11" name="Pladsholder til billede 10">
            <a:extLst>
              <a:ext uri="{FF2B5EF4-FFF2-40B4-BE49-F238E27FC236}">
                <a16:creationId xmlns:a16="http://schemas.microsoft.com/office/drawing/2014/main" id="{BF0BF2F6-7ACA-4879-9E85-A997059F1A56}"/>
              </a:ext>
            </a:extLst>
          </p:cNvPr>
          <p:cNvSpPr>
            <a:spLocks noGrp="1"/>
          </p:cNvSpPr>
          <p:nvPr>
            <p:ph type="pic" sz="quarter" idx="16" hasCustomPrompt="1"/>
          </p:nvPr>
        </p:nvSpPr>
        <p:spPr>
          <a:xfrm>
            <a:off x="9137648" y="1871663"/>
            <a:ext cx="2511426" cy="4228763"/>
          </a:xfrm>
        </p:spPr>
        <p:txBody>
          <a:bodyPr/>
          <a:lstStyle/>
          <a:p>
            <a:r>
              <a:rPr lang="da-DK" dirty="0"/>
              <a:t>Klik på ikonet for at tilføje et billede</a:t>
            </a:r>
          </a:p>
        </p:txBody>
      </p:sp>
    </p:spTree>
    <p:extLst>
      <p:ext uri="{BB962C8B-B14F-4D97-AF65-F5344CB8AC3E}">
        <p14:creationId xmlns:p14="http://schemas.microsoft.com/office/powerpoint/2010/main" val="3521866278"/>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Pladsholder til billede 21">
            <a:extLst>
              <a:ext uri="{FF2B5EF4-FFF2-40B4-BE49-F238E27FC236}">
                <a16:creationId xmlns:a16="http://schemas.microsoft.com/office/drawing/2014/main" id="{EA192A66-9DBF-4B99-8E56-15CE31E6F9F1}"/>
              </a:ext>
            </a:extLst>
          </p:cNvPr>
          <p:cNvSpPr>
            <a:spLocks noGrp="1"/>
          </p:cNvSpPr>
          <p:nvPr>
            <p:ph type="pic" sz="quarter" idx="13" hasCustomPrompt="1"/>
          </p:nvPr>
        </p:nvSpPr>
        <p:spPr>
          <a:xfrm>
            <a:off x="0" y="-1"/>
            <a:ext cx="12193200" cy="6596064"/>
          </a:xfrm>
          <a:custGeom>
            <a:avLst/>
            <a:gdLst>
              <a:gd name="connsiteX0" fmla="*/ 0 w 12193200"/>
              <a:gd name="connsiteY0" fmla="*/ 0 h 6596064"/>
              <a:gd name="connsiteX1" fmla="*/ 12193200 w 12193200"/>
              <a:gd name="connsiteY1" fmla="*/ 0 h 6596064"/>
              <a:gd name="connsiteX2" fmla="*/ 12193200 w 12193200"/>
              <a:gd name="connsiteY2" fmla="*/ 6051551 h 6596064"/>
              <a:gd name="connsiteX3" fmla="*/ 8128000 w 12193200"/>
              <a:gd name="connsiteY3" fmla="*/ 6051551 h 6596064"/>
              <a:gd name="connsiteX4" fmla="*/ 8128000 w 12193200"/>
              <a:gd name="connsiteY4" fmla="*/ 6324601 h 6596064"/>
              <a:gd name="connsiteX5" fmla="*/ 4062413 w 12193200"/>
              <a:gd name="connsiteY5" fmla="*/ 6324601 h 6596064"/>
              <a:gd name="connsiteX6" fmla="*/ 4062413 w 12193200"/>
              <a:gd name="connsiteY6" fmla="*/ 6596064 h 6596064"/>
              <a:gd name="connsiteX7" fmla="*/ 0 w 12193200"/>
              <a:gd name="connsiteY7" fmla="*/ 6596064 h 65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596064">
                <a:moveTo>
                  <a:pt x="0" y="0"/>
                </a:moveTo>
                <a:lnTo>
                  <a:pt x="12193200" y="0"/>
                </a:lnTo>
                <a:lnTo>
                  <a:pt x="12193200" y="6051551"/>
                </a:lnTo>
                <a:lnTo>
                  <a:pt x="8128000" y="6051551"/>
                </a:lnTo>
                <a:lnTo>
                  <a:pt x="8128000" y="6324601"/>
                </a:lnTo>
                <a:lnTo>
                  <a:pt x="4062413" y="6324601"/>
                </a:lnTo>
                <a:lnTo>
                  <a:pt x="4062413" y="6596064"/>
                </a:lnTo>
                <a:lnTo>
                  <a:pt x="0" y="6596064"/>
                </a:lnTo>
                <a:close/>
              </a:path>
            </a:pathLst>
          </a:custGeom>
          <a:solidFill>
            <a:schemeClr val="tx1">
              <a:lumMod val="85000"/>
            </a:schemeClr>
          </a:solidFill>
        </p:spPr>
        <p:txBody>
          <a:bodyPr wrap="square" lIns="144000" tIns="108000">
            <a:noAutofit/>
          </a:bodyPr>
          <a:lstStyle>
            <a:lvl1pPr marL="0" indent="0" algn="ctr">
              <a:buNone/>
              <a:defRPr sz="1600"/>
            </a:lvl1pPr>
          </a:lstStyle>
          <a:p>
            <a:r>
              <a:rPr lang="da-DK" dirty="0"/>
              <a:t>Klik på ikonet for at tilføje et billede</a:t>
            </a:r>
          </a:p>
        </p:txBody>
      </p:sp>
      <p:grpSp>
        <p:nvGrpSpPr>
          <p:cNvPr id="23" name="Bund">
            <a:extLst>
              <a:ext uri="{FF2B5EF4-FFF2-40B4-BE49-F238E27FC236}">
                <a16:creationId xmlns:a16="http://schemas.microsoft.com/office/drawing/2014/main" id="{0F14D870-B447-40FE-9536-BB9A5953A150}"/>
              </a:ext>
            </a:extLst>
          </p:cNvPr>
          <p:cNvGrpSpPr/>
          <p:nvPr userDrawn="1"/>
        </p:nvGrpSpPr>
        <p:grpSpPr>
          <a:xfrm>
            <a:off x="-1588" y="6051551"/>
            <a:ext cx="12195176" cy="815976"/>
            <a:chOff x="-1588" y="6051551"/>
            <a:chExt cx="12195176" cy="815976"/>
          </a:xfrm>
        </p:grpSpPr>
        <p:sp>
          <p:nvSpPr>
            <p:cNvPr id="24" name="Rectangle 5">
              <a:extLst>
                <a:ext uri="{FF2B5EF4-FFF2-40B4-BE49-F238E27FC236}">
                  <a16:creationId xmlns:a16="http://schemas.microsoft.com/office/drawing/2014/main" id="{658C372B-D5CA-44B7-B2D9-D6F9BE41E222}"/>
                </a:ext>
              </a:extLst>
            </p:cNvPr>
            <p:cNvSpPr>
              <a:spLocks noChangeArrowheads="1"/>
            </p:cNvSpPr>
            <p:nvPr userDrawn="1"/>
          </p:nvSpPr>
          <p:spPr bwMode="auto">
            <a:xfrm>
              <a:off x="-1588" y="6596064"/>
              <a:ext cx="4064000" cy="271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Rectangle 6">
              <a:extLst>
                <a:ext uri="{FF2B5EF4-FFF2-40B4-BE49-F238E27FC236}">
                  <a16:creationId xmlns:a16="http://schemas.microsoft.com/office/drawing/2014/main" id="{27C60A02-330C-4339-A6BB-A99BBE337B56}"/>
                </a:ext>
              </a:extLst>
            </p:cNvPr>
            <p:cNvSpPr>
              <a:spLocks noChangeArrowheads="1"/>
            </p:cNvSpPr>
            <p:nvPr userDrawn="1"/>
          </p:nvSpPr>
          <p:spPr bwMode="auto">
            <a:xfrm>
              <a:off x="4062412" y="6324601"/>
              <a:ext cx="4065588" cy="542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Rectangle 7">
              <a:extLst>
                <a:ext uri="{FF2B5EF4-FFF2-40B4-BE49-F238E27FC236}">
                  <a16:creationId xmlns:a16="http://schemas.microsoft.com/office/drawing/2014/main" id="{2539F5D3-3E15-4F96-9F06-C9CB6EB25E80}"/>
                </a:ext>
              </a:extLst>
            </p:cNvPr>
            <p:cNvSpPr>
              <a:spLocks noChangeArrowheads="1"/>
            </p:cNvSpPr>
            <p:nvPr userDrawn="1"/>
          </p:nvSpPr>
          <p:spPr bwMode="auto">
            <a:xfrm>
              <a:off x="8128000" y="6051551"/>
              <a:ext cx="4065588" cy="8159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27" name="Logo Skatteministeriet">
            <a:extLst>
              <a:ext uri="{FF2B5EF4-FFF2-40B4-BE49-F238E27FC236}">
                <a16:creationId xmlns:a16="http://schemas.microsoft.com/office/drawing/2014/main" id="{05A898DA-0121-4D75-81EE-64E087CF0B2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05720" y="6362049"/>
            <a:ext cx="1450974" cy="139408"/>
          </a:xfrm>
          <a:prstGeom prst="rect">
            <a:avLst/>
          </a:prstGeom>
        </p:spPr>
      </p:pic>
      <p:sp>
        <p:nvSpPr>
          <p:cNvPr id="29" name="Krone">
            <a:extLst>
              <a:ext uri="{FF2B5EF4-FFF2-40B4-BE49-F238E27FC236}">
                <a16:creationId xmlns:a16="http://schemas.microsoft.com/office/drawing/2014/main" id="{95D5CBE0-8B6B-4417-8E59-D5F477C917D1}"/>
              </a:ext>
            </a:extLst>
          </p:cNvPr>
          <p:cNvSpPr>
            <a:spLocks noGrp="1"/>
          </p:cNvSpPr>
          <p:nvPr>
            <p:ph type="body" sz="quarter" idx="14" hasCustomPrompt="1"/>
          </p:nvPr>
        </p:nvSpPr>
        <p:spPr>
          <a:xfrm>
            <a:off x="10210518" y="544294"/>
            <a:ext cx="1439082" cy="1341228"/>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userDrawn="1">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userDrawn="1">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userDrawn="1">
            <p:ph type="dt" sz="half" idx="10"/>
          </p:nvPr>
        </p:nvSpPr>
        <p:spPr>
          <a:xfrm>
            <a:off x="0" y="6876000"/>
            <a:ext cx="0" cy="0"/>
          </a:xfrm>
        </p:spPr>
        <p:txBody>
          <a:bodyPr/>
          <a:lstStyle>
            <a:lvl1pPr>
              <a:defRPr sz="100">
                <a:noFill/>
              </a:defRPr>
            </a:lvl1pPr>
          </a:lstStyle>
          <a:p>
            <a:fld id="{826F6CCE-4E50-472A-94C7-CB1CBF4F8A67}"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userDrawn="1">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userDrawn="1">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25187856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t indho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93A32FE-5495-4ADC-B8F1-0D093E1698F5}"/>
              </a:ext>
            </a:extLst>
          </p:cNvPr>
          <p:cNvSpPr>
            <a:spLocks noGrp="1"/>
          </p:cNvSpPr>
          <p:nvPr>
            <p:ph type="title" hasCustomPrompt="1"/>
          </p:nvPr>
        </p:nvSpPr>
        <p:spPr>
          <a:xfrm>
            <a:off x="539750" y="613250"/>
            <a:ext cx="11109324" cy="898050"/>
          </a:xfrm>
        </p:spPr>
        <p:txBody>
          <a:bodyPr/>
          <a:lstStyle>
            <a:lvl1pPr>
              <a:defRPr/>
            </a:lvl1pPr>
          </a:lstStyle>
          <a:p>
            <a:r>
              <a:rPr lang="da-DK" dirty="0"/>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A6318357-94C0-433F-BE36-1EBAEDC7B047}"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776767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8" y="1824038"/>
            <a:ext cx="5386387"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62687" y="1824038"/>
            <a:ext cx="5386387"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BC6D52A7-9220-4245-94E4-50D7847944EE}"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052904638"/>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 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8" y="1824038"/>
            <a:ext cx="7292977"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170863" y="1824038"/>
            <a:ext cx="3478211"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DC0F9C6D-0140-4708-BD2F-310611117E7C}"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206926828"/>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 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13250"/>
            <a:ext cx="5386387" cy="900000"/>
          </a:xfrm>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5386387"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5199"/>
            <a:ext cx="5384802" cy="42755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62689" y="613250"/>
            <a:ext cx="5386386" cy="5487513"/>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A04B8E9A-1AD7-4CE6-8C40-A05AAE8D8058}"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343105489"/>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 To ind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48" y="611188"/>
            <a:ext cx="3814765" cy="5489575"/>
          </a:xfrm>
        </p:spPr>
        <p:txBody>
          <a:bodyPr/>
          <a:lstStyle>
            <a:lvl1pPr>
              <a:defRPr/>
            </a:lvl1pPr>
            <a:lvl5pPr>
              <a:defRPr/>
            </a:lvl5pPr>
            <a:lvl9pPr>
              <a:spcAft>
                <a:spcPts val="1800"/>
              </a:spcAft>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08600" y="611188"/>
            <a:ext cx="6340475" cy="548957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7E8E5021-37E0-41F2-8511-60007F94AA5C}"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296765019"/>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guide id="5" pos="3344">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 To indhold">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8E7E0474-3E12-4F62-8DAF-0B480A2A7706}"/>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hasCustomPrompt="1"/>
          </p:nvPr>
        </p:nvSpPr>
        <p:spPr>
          <a:xfrm>
            <a:off x="539748" y="611188"/>
            <a:ext cx="3814765" cy="5489575"/>
          </a:xfrm>
        </p:spPr>
        <p:txBody>
          <a:bodyPr/>
          <a:lstStyle>
            <a:lvl1pPr>
              <a:defRPr/>
            </a:lvl1pPr>
            <a:lvl5pPr>
              <a:defRPr/>
            </a:lvl5pPr>
            <a:lvl8pPr>
              <a:defRPr/>
            </a:lvl8pPr>
            <a:lvl9pPr>
              <a:spcAft>
                <a:spcPts val="1800"/>
              </a:spcAft>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a:p>
            <a:pPr lvl="4"/>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08600" y="611188"/>
            <a:ext cx="6340475" cy="548957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51B3C28A-F008-4E32-9B92-59F925635449}"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889828561"/>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guide id="5" pos="3344">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 To indhold">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8E7E0474-3E12-4F62-8DAF-0B480A2A7706}"/>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hasCustomPrompt="1"/>
          </p:nvPr>
        </p:nvSpPr>
        <p:spPr>
          <a:xfrm>
            <a:off x="539748" y="611188"/>
            <a:ext cx="3814765" cy="5489575"/>
          </a:xfrm>
        </p:spPr>
        <p:txBody>
          <a:bodyPr/>
          <a:lstStyle>
            <a:lvl1pPr>
              <a:defRPr/>
            </a:lvl1pPr>
            <a:lvl5pPr>
              <a:defRPr/>
            </a:lvl5pPr>
            <a:lvl9pPr>
              <a:spcAft>
                <a:spcPts val="1800"/>
              </a:spcAft>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08600" y="611188"/>
            <a:ext cx="6340475" cy="548957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FC5B95CF-AB87-4393-BCB4-CA0413EF085D}"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21303799"/>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guide id="5" pos="3344">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 Indhold + gra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821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2116800"/>
            <a:ext cx="7294561" cy="3600000"/>
          </a:xfrm>
        </p:spPr>
        <p:txBody>
          <a:bodyPr tIns="36000"/>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tekst 11">
            <a:extLst>
              <a:ext uri="{FF2B5EF4-FFF2-40B4-BE49-F238E27FC236}">
                <a16:creationId xmlns:a16="http://schemas.microsoft.com/office/drawing/2014/main" id="{7BF362E8-D6C0-4A44-9505-68ACB802BA95}"/>
              </a:ext>
            </a:extLst>
          </p:cNvPr>
          <p:cNvSpPr>
            <a:spLocks noGrp="1"/>
          </p:cNvSpPr>
          <p:nvPr>
            <p:ph type="body" sz="quarter" idx="15" hasCustomPrompt="1"/>
          </p:nvPr>
        </p:nvSpPr>
        <p:spPr>
          <a:xfrm>
            <a:off x="4354513" y="5735746"/>
            <a:ext cx="7294562" cy="0"/>
          </a:xfrm>
          <a:custGeom>
            <a:avLst/>
            <a:gdLst>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0 w 7294562"/>
              <a:gd name="connsiteY4" fmla="*/ 0 h 365017"/>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91440 w 7294562"/>
              <a:gd name="connsiteY4"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0"/>
              <a:gd name="connsiteX1" fmla="*/ 7294562 w 7294562"/>
              <a:gd name="connsiteY1" fmla="*/ 0 h 0"/>
            </a:gdLst>
            <a:ahLst/>
            <a:cxnLst>
              <a:cxn ang="0">
                <a:pos x="connsiteX0" y="connsiteY0"/>
              </a:cxn>
              <a:cxn ang="0">
                <a:pos x="connsiteX1" y="connsiteY1"/>
              </a:cxn>
            </a:cxnLst>
            <a:rect l="l" t="t" r="r" b="b"/>
            <a:pathLst>
              <a:path w="7294562">
                <a:moveTo>
                  <a:pt x="0" y="0"/>
                </a:moveTo>
                <a:lnTo>
                  <a:pt x="7294562" y="0"/>
                </a:lnTo>
              </a:path>
            </a:pathLst>
          </a:custGeom>
          <a:ln w="19050">
            <a:noFill/>
          </a:ln>
        </p:spPr>
        <p:txBody>
          <a:bodyPr tIns="180000"/>
          <a:lstStyle>
            <a:lvl1pPr marL="0" indent="0">
              <a:spcAft>
                <a:spcPts val="0"/>
              </a:spcAft>
              <a:buFontTx/>
              <a:buNone/>
              <a:defRPr sz="1000"/>
            </a:lvl1pPr>
            <a:lvl2pPr marL="0" indent="0">
              <a:spcAft>
                <a:spcPts val="0"/>
              </a:spcAft>
              <a:buFontTx/>
              <a:buNone/>
              <a:defRPr sz="1200"/>
            </a:lvl2pPr>
            <a:lvl3pPr marL="0" indent="0">
              <a:spcAft>
                <a:spcPts val="0"/>
              </a:spcAft>
              <a:buFontTx/>
              <a:buNone/>
              <a:defRPr sz="1200"/>
            </a:lvl3pPr>
            <a:lvl4pPr marL="0" indent="0">
              <a:buFontTx/>
              <a:buNone/>
              <a:defRPr sz="1200"/>
            </a:lvl4pPr>
            <a:lvl5pPr marL="0" indent="0">
              <a:buFontTx/>
              <a:buNone/>
              <a:defRPr sz="1200"/>
            </a:lvl5pPr>
          </a:lstStyle>
          <a:p>
            <a:pPr lvl="0"/>
            <a:r>
              <a:rPr lang="da-DK" dirty="0"/>
              <a:t>Klik for at tilføje kilde: </a:t>
            </a:r>
          </a:p>
        </p:txBody>
      </p:sp>
      <p:sp>
        <p:nvSpPr>
          <p:cNvPr id="11" name="Pladsholder til tekst 10">
            <a:extLst>
              <a:ext uri="{FF2B5EF4-FFF2-40B4-BE49-F238E27FC236}">
                <a16:creationId xmlns:a16="http://schemas.microsoft.com/office/drawing/2014/main" id="{764ACF59-6017-46DC-814A-519410A5C8BF}"/>
              </a:ext>
            </a:extLst>
          </p:cNvPr>
          <p:cNvSpPr>
            <a:spLocks noGrp="1"/>
          </p:cNvSpPr>
          <p:nvPr>
            <p:ph type="body" sz="quarter" idx="17" hasCustomPrompt="1"/>
          </p:nvPr>
        </p:nvSpPr>
        <p:spPr>
          <a:xfrm>
            <a:off x="4354513" y="1832277"/>
            <a:ext cx="7294562" cy="232996"/>
          </a:xfrm>
        </p:spPr>
        <p:txBody>
          <a:bodyPr tIns="10800"/>
          <a:lstStyle>
            <a:lvl1pPr marL="0" indent="0">
              <a:spcAft>
                <a:spcPts val="0"/>
              </a:spcAft>
              <a:buNone/>
              <a:defRPr sz="1200">
                <a:latin typeface="+mj-lt"/>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Klik for at tilføje diagram titel</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59B24BDE-B1BE-4054-B4B6-AE16A00B9A87}"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235383497"/>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 Indhold + gra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8212"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2116800"/>
            <a:ext cx="7294561" cy="3600000"/>
          </a:xfrm>
        </p:spPr>
        <p:txBody>
          <a:bodyPr tIns="36000"/>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tekst 9">
            <a:extLst>
              <a:ext uri="{FF2B5EF4-FFF2-40B4-BE49-F238E27FC236}">
                <a16:creationId xmlns:a16="http://schemas.microsoft.com/office/drawing/2014/main" id="{5557BC6A-399C-4ABB-B6FB-9E2458108480}"/>
              </a:ext>
            </a:extLst>
          </p:cNvPr>
          <p:cNvSpPr>
            <a:spLocks noGrp="1"/>
          </p:cNvSpPr>
          <p:nvPr>
            <p:ph type="body" sz="quarter" idx="14" hasCustomPrompt="1"/>
          </p:nvPr>
        </p:nvSpPr>
        <p:spPr>
          <a:xfrm>
            <a:off x="4354513" y="2046327"/>
            <a:ext cx="7299668" cy="0"/>
          </a:xfrm>
          <a:custGeom>
            <a:avLst/>
            <a:gdLst>
              <a:gd name="connsiteX0" fmla="*/ 0 w 7299668"/>
              <a:gd name="connsiteY0" fmla="*/ 0 h 216000"/>
              <a:gd name="connsiteX1" fmla="*/ 7299668 w 7299668"/>
              <a:gd name="connsiteY1" fmla="*/ 0 h 216000"/>
              <a:gd name="connsiteX2" fmla="*/ 7299668 w 7299668"/>
              <a:gd name="connsiteY2" fmla="*/ 216000 h 216000"/>
              <a:gd name="connsiteX3" fmla="*/ 0 w 7299668"/>
              <a:gd name="connsiteY3" fmla="*/ 216000 h 216000"/>
              <a:gd name="connsiteX4" fmla="*/ 0 w 7299668"/>
              <a:gd name="connsiteY4" fmla="*/ 0 h 216000"/>
              <a:gd name="connsiteX0" fmla="*/ 7299668 w 7391108"/>
              <a:gd name="connsiteY0" fmla="*/ 216000 h 307440"/>
              <a:gd name="connsiteX1" fmla="*/ 0 w 7391108"/>
              <a:gd name="connsiteY1" fmla="*/ 216000 h 307440"/>
              <a:gd name="connsiteX2" fmla="*/ 0 w 7391108"/>
              <a:gd name="connsiteY2" fmla="*/ 0 h 307440"/>
              <a:gd name="connsiteX3" fmla="*/ 7299668 w 7391108"/>
              <a:gd name="connsiteY3" fmla="*/ 0 h 307440"/>
              <a:gd name="connsiteX4" fmla="*/ 7391108 w 7391108"/>
              <a:gd name="connsiteY4" fmla="*/ 307440 h 307440"/>
              <a:gd name="connsiteX0" fmla="*/ 7299668 w 7299668"/>
              <a:gd name="connsiteY0" fmla="*/ 216000 h 216000"/>
              <a:gd name="connsiteX1" fmla="*/ 0 w 7299668"/>
              <a:gd name="connsiteY1" fmla="*/ 216000 h 216000"/>
              <a:gd name="connsiteX2" fmla="*/ 0 w 7299668"/>
              <a:gd name="connsiteY2" fmla="*/ 0 h 216000"/>
              <a:gd name="connsiteX3" fmla="*/ 7299668 w 7299668"/>
              <a:gd name="connsiteY3" fmla="*/ 0 h 216000"/>
              <a:gd name="connsiteX0" fmla="*/ 7299668 w 7299668"/>
              <a:gd name="connsiteY0" fmla="*/ 216000 h 216000"/>
              <a:gd name="connsiteX1" fmla="*/ 0 w 7299668"/>
              <a:gd name="connsiteY1" fmla="*/ 216000 h 216000"/>
              <a:gd name="connsiteX2" fmla="*/ 0 w 7299668"/>
              <a:gd name="connsiteY2" fmla="*/ 0 h 216000"/>
              <a:gd name="connsiteX0" fmla="*/ 7299668 w 7299668"/>
              <a:gd name="connsiteY0" fmla="*/ 0 h 0"/>
              <a:gd name="connsiteX1" fmla="*/ 0 w 7299668"/>
              <a:gd name="connsiteY1" fmla="*/ 0 h 0"/>
            </a:gdLst>
            <a:ahLst/>
            <a:cxnLst>
              <a:cxn ang="0">
                <a:pos x="connsiteX0" y="connsiteY0"/>
              </a:cxn>
              <a:cxn ang="0">
                <a:pos x="connsiteX1" y="connsiteY1"/>
              </a:cxn>
            </a:cxnLst>
            <a:rect l="l" t="t" r="r" b="b"/>
            <a:pathLst>
              <a:path w="7299668">
                <a:moveTo>
                  <a:pt x="7299668" y="0"/>
                </a:moveTo>
                <a:lnTo>
                  <a:pt x="0" y="0"/>
                </a:lnTo>
              </a:path>
            </a:pathLst>
          </a:custGeom>
          <a:noFill/>
          <a:ln w="12700">
            <a:solidFill>
              <a:schemeClr val="accent1"/>
            </a:solidFill>
          </a:ln>
        </p:spPr>
        <p:txBody>
          <a:bodyPr tIns="0" bIns="410400"/>
          <a:lstStyle>
            <a:lvl1pPr marL="0" indent="0">
              <a:spcAft>
                <a:spcPts val="0"/>
              </a:spcAft>
              <a:buNone/>
              <a:defRPr sz="1200">
                <a:latin typeface="+mj-lt"/>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Klik for at tilføje diagramtitel</a:t>
            </a:r>
          </a:p>
        </p:txBody>
      </p:sp>
      <p:sp>
        <p:nvSpPr>
          <p:cNvPr id="12" name="Pladsholder til tekst 11">
            <a:extLst>
              <a:ext uri="{FF2B5EF4-FFF2-40B4-BE49-F238E27FC236}">
                <a16:creationId xmlns:a16="http://schemas.microsoft.com/office/drawing/2014/main" id="{7BF362E8-D6C0-4A44-9505-68ACB802BA95}"/>
              </a:ext>
            </a:extLst>
          </p:cNvPr>
          <p:cNvSpPr>
            <a:spLocks noGrp="1"/>
          </p:cNvSpPr>
          <p:nvPr>
            <p:ph type="body" sz="quarter" idx="15" hasCustomPrompt="1"/>
          </p:nvPr>
        </p:nvSpPr>
        <p:spPr>
          <a:xfrm>
            <a:off x="4354513" y="5735746"/>
            <a:ext cx="7294562" cy="0"/>
          </a:xfrm>
          <a:custGeom>
            <a:avLst/>
            <a:gdLst>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0 w 7294562"/>
              <a:gd name="connsiteY4" fmla="*/ 0 h 365017"/>
              <a:gd name="connsiteX0" fmla="*/ 0 w 7294562"/>
              <a:gd name="connsiteY0" fmla="*/ 0 h 365017"/>
              <a:gd name="connsiteX1" fmla="*/ 7294562 w 7294562"/>
              <a:gd name="connsiteY1" fmla="*/ 0 h 365017"/>
              <a:gd name="connsiteX2" fmla="*/ 7294562 w 7294562"/>
              <a:gd name="connsiteY2" fmla="*/ 365017 h 365017"/>
              <a:gd name="connsiteX3" fmla="*/ 0 w 7294562"/>
              <a:gd name="connsiteY3" fmla="*/ 365017 h 365017"/>
              <a:gd name="connsiteX4" fmla="*/ 91440 w 7294562"/>
              <a:gd name="connsiteY4"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3" fmla="*/ 91440 w 7294562"/>
              <a:gd name="connsiteY3" fmla="*/ 91440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365017"/>
              <a:gd name="connsiteX1" fmla="*/ 7294562 w 7294562"/>
              <a:gd name="connsiteY1" fmla="*/ 0 h 365017"/>
              <a:gd name="connsiteX2" fmla="*/ 0 w 7294562"/>
              <a:gd name="connsiteY2" fmla="*/ 365017 h 365017"/>
              <a:gd name="connsiteX0" fmla="*/ 0 w 7294562"/>
              <a:gd name="connsiteY0" fmla="*/ 0 h 0"/>
              <a:gd name="connsiteX1" fmla="*/ 7294562 w 7294562"/>
              <a:gd name="connsiteY1" fmla="*/ 0 h 0"/>
            </a:gdLst>
            <a:ahLst/>
            <a:cxnLst>
              <a:cxn ang="0">
                <a:pos x="connsiteX0" y="connsiteY0"/>
              </a:cxn>
              <a:cxn ang="0">
                <a:pos x="connsiteX1" y="connsiteY1"/>
              </a:cxn>
            </a:cxnLst>
            <a:rect l="l" t="t" r="r" b="b"/>
            <a:pathLst>
              <a:path w="7294562">
                <a:moveTo>
                  <a:pt x="0" y="0"/>
                </a:moveTo>
                <a:lnTo>
                  <a:pt x="7294562" y="0"/>
                </a:lnTo>
              </a:path>
            </a:pathLst>
          </a:custGeom>
          <a:ln w="12700">
            <a:solidFill>
              <a:schemeClr val="accent1"/>
            </a:solidFill>
          </a:ln>
        </p:spPr>
        <p:txBody>
          <a:bodyPr tIns="180000"/>
          <a:lstStyle>
            <a:lvl1pPr marL="0" indent="0">
              <a:spcAft>
                <a:spcPts val="0"/>
              </a:spcAft>
              <a:buFontTx/>
              <a:buNone/>
              <a:defRPr sz="1000"/>
            </a:lvl1pPr>
            <a:lvl2pPr marL="0" indent="0">
              <a:spcAft>
                <a:spcPts val="0"/>
              </a:spcAft>
              <a:buFontTx/>
              <a:buNone/>
              <a:defRPr sz="1200"/>
            </a:lvl2pPr>
            <a:lvl3pPr marL="0" indent="0">
              <a:spcAft>
                <a:spcPts val="0"/>
              </a:spcAft>
              <a:buFontTx/>
              <a:buNone/>
              <a:defRPr sz="1200"/>
            </a:lvl3pPr>
            <a:lvl4pPr marL="0" indent="0">
              <a:buFontTx/>
              <a:buNone/>
              <a:defRPr sz="1200"/>
            </a:lvl4pPr>
            <a:lvl5pPr marL="0" indent="0">
              <a:buFontTx/>
              <a:buNone/>
              <a:defRPr sz="1200"/>
            </a:lvl5pPr>
          </a:lstStyle>
          <a:p>
            <a:pPr lvl="0"/>
            <a:r>
              <a:rPr lang="da-DK" dirty="0"/>
              <a:t>Klik for at tilføje kilde: </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C8B11745-AB34-4ADA-B7DC-635BDB33EE71}"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45627712"/>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3476626"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4513" y="1824038"/>
            <a:ext cx="3478212"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indhold 9">
            <a:extLst>
              <a:ext uri="{FF2B5EF4-FFF2-40B4-BE49-F238E27FC236}">
                <a16:creationId xmlns:a16="http://schemas.microsoft.com/office/drawing/2014/main" id="{A47524C8-699E-4B5E-AB71-B6D6427EF0FF}"/>
              </a:ext>
            </a:extLst>
          </p:cNvPr>
          <p:cNvSpPr>
            <a:spLocks noGrp="1"/>
          </p:cNvSpPr>
          <p:nvPr>
            <p:ph sz="quarter" idx="14" hasCustomPrompt="1"/>
          </p:nvPr>
        </p:nvSpPr>
        <p:spPr>
          <a:xfrm>
            <a:off x="8170863" y="1824038"/>
            <a:ext cx="3478212" cy="4276725"/>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GeneralDate" hidden="1"/>
          <p:cNvSpPr>
            <a:spLocks noGrp="1"/>
          </p:cNvSpPr>
          <p:nvPr>
            <p:ph type="dt" sz="half" idx="10"/>
          </p:nvPr>
        </p:nvSpPr>
        <p:spPr>
          <a:xfrm>
            <a:off x="539749" y="6434418"/>
            <a:ext cx="2401755" cy="180000"/>
          </a:xfrm>
          <a:prstGeom prst="rect">
            <a:avLst/>
          </a:prstGeom>
        </p:spPr>
        <p:txBody>
          <a:bodyPr/>
          <a:lstStyle/>
          <a:p>
            <a:fld id="{525B8704-442A-466F-A71B-A26DAF1BD613}" type="datetime1">
              <a:rPr lang="da-DK" noProof="0" smtClean="0"/>
              <a:t>20-03-2023</a:t>
            </a:fld>
            <a:endParaRPr lang="da-DK" noProof="0" dirty="0"/>
          </a:p>
        </p:txBody>
      </p:sp>
      <p:sp>
        <p:nvSpPr>
          <p:cNvPr id="5" name="FLD_PresentationTitle" hidden="1"/>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300350256"/>
      </p:ext>
    </p:extLst>
  </p:cSld>
  <p:clrMapOvr>
    <a:masterClrMapping/>
  </p:clrMapOvr>
  <p:extLst>
    <p:ext uri="{DCECCB84-F9BA-43D5-87BE-67443E8EF086}">
      <p15:sldGuideLst xmlns:p15="http://schemas.microsoft.com/office/powerpoint/2012/main">
        <p15:guide id="1" pos="2530">
          <p15:clr>
            <a:srgbClr val="F26B43"/>
          </p15:clr>
        </p15:guide>
        <p15:guide id="2" pos="2743">
          <p15:clr>
            <a:srgbClr val="F26B43"/>
          </p15:clr>
        </p15:guide>
        <p15:guide id="3" pos="4934">
          <p15:clr>
            <a:srgbClr val="F26B43"/>
          </p15:clr>
        </p15:guide>
        <p15:guide id="4" pos="5147">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 Forsid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DE732993-DE79-494F-811F-184011AF6AC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Pladsholder til billede 21">
            <a:extLst>
              <a:ext uri="{FF2B5EF4-FFF2-40B4-BE49-F238E27FC236}">
                <a16:creationId xmlns:a16="http://schemas.microsoft.com/office/drawing/2014/main" id="{EA192A66-9DBF-4B99-8E56-15CE31E6F9F1}"/>
              </a:ext>
            </a:extLst>
          </p:cNvPr>
          <p:cNvSpPr>
            <a:spLocks noGrp="1"/>
          </p:cNvSpPr>
          <p:nvPr>
            <p:ph type="pic" sz="quarter" idx="13" hasCustomPrompt="1"/>
          </p:nvPr>
        </p:nvSpPr>
        <p:spPr>
          <a:xfrm>
            <a:off x="0" y="-1"/>
            <a:ext cx="12193200" cy="6596064"/>
          </a:xfrm>
          <a:custGeom>
            <a:avLst/>
            <a:gdLst>
              <a:gd name="connsiteX0" fmla="*/ 0 w 12193200"/>
              <a:gd name="connsiteY0" fmla="*/ 0 h 6596064"/>
              <a:gd name="connsiteX1" fmla="*/ 12193200 w 12193200"/>
              <a:gd name="connsiteY1" fmla="*/ 0 h 6596064"/>
              <a:gd name="connsiteX2" fmla="*/ 12193200 w 12193200"/>
              <a:gd name="connsiteY2" fmla="*/ 6051551 h 6596064"/>
              <a:gd name="connsiteX3" fmla="*/ 8128000 w 12193200"/>
              <a:gd name="connsiteY3" fmla="*/ 6051551 h 6596064"/>
              <a:gd name="connsiteX4" fmla="*/ 8128000 w 12193200"/>
              <a:gd name="connsiteY4" fmla="*/ 6324601 h 6596064"/>
              <a:gd name="connsiteX5" fmla="*/ 4062413 w 12193200"/>
              <a:gd name="connsiteY5" fmla="*/ 6324601 h 6596064"/>
              <a:gd name="connsiteX6" fmla="*/ 4062413 w 12193200"/>
              <a:gd name="connsiteY6" fmla="*/ 6596064 h 6596064"/>
              <a:gd name="connsiteX7" fmla="*/ 0 w 12193200"/>
              <a:gd name="connsiteY7" fmla="*/ 6596064 h 65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596064">
                <a:moveTo>
                  <a:pt x="0" y="0"/>
                </a:moveTo>
                <a:lnTo>
                  <a:pt x="12193200" y="0"/>
                </a:lnTo>
                <a:lnTo>
                  <a:pt x="12193200" y="6051551"/>
                </a:lnTo>
                <a:lnTo>
                  <a:pt x="8128000" y="6051551"/>
                </a:lnTo>
                <a:lnTo>
                  <a:pt x="8128000" y="6324601"/>
                </a:lnTo>
                <a:lnTo>
                  <a:pt x="4062413" y="6324601"/>
                </a:lnTo>
                <a:lnTo>
                  <a:pt x="4062413" y="6596064"/>
                </a:lnTo>
                <a:lnTo>
                  <a:pt x="0" y="6596064"/>
                </a:lnTo>
                <a:close/>
              </a:path>
            </a:pathLst>
          </a:custGeom>
          <a:solidFill>
            <a:schemeClr val="tx1">
              <a:lumMod val="85000"/>
            </a:schemeClr>
          </a:solidFill>
        </p:spPr>
        <p:txBody>
          <a:bodyPr wrap="square" lIns="144000" tIns="108000">
            <a:noAutofit/>
          </a:bodyPr>
          <a:lstStyle>
            <a:lvl1pPr marL="0" indent="0" algn="ctr">
              <a:buNone/>
              <a:defRPr sz="1600"/>
            </a:lvl1pPr>
          </a:lstStyle>
          <a:p>
            <a:r>
              <a:rPr lang="da-DK" dirty="0"/>
              <a:t>Klik på ikonet for at tilføje et billede</a:t>
            </a:r>
          </a:p>
        </p:txBody>
      </p:sp>
      <p:grpSp>
        <p:nvGrpSpPr>
          <p:cNvPr id="23" name="Bund">
            <a:extLst>
              <a:ext uri="{FF2B5EF4-FFF2-40B4-BE49-F238E27FC236}">
                <a16:creationId xmlns:a16="http://schemas.microsoft.com/office/drawing/2014/main" id="{0F14D870-B447-40FE-9536-BB9A5953A150}"/>
              </a:ext>
            </a:extLst>
          </p:cNvPr>
          <p:cNvGrpSpPr/>
          <p:nvPr userDrawn="1"/>
        </p:nvGrpSpPr>
        <p:grpSpPr>
          <a:xfrm>
            <a:off x="-1588" y="6051551"/>
            <a:ext cx="12195176" cy="815976"/>
            <a:chOff x="-1588" y="6051551"/>
            <a:chExt cx="12195176" cy="815976"/>
          </a:xfrm>
        </p:grpSpPr>
        <p:sp>
          <p:nvSpPr>
            <p:cNvPr id="24" name="Rectangle 5">
              <a:extLst>
                <a:ext uri="{FF2B5EF4-FFF2-40B4-BE49-F238E27FC236}">
                  <a16:creationId xmlns:a16="http://schemas.microsoft.com/office/drawing/2014/main" id="{658C372B-D5CA-44B7-B2D9-D6F9BE41E222}"/>
                </a:ext>
              </a:extLst>
            </p:cNvPr>
            <p:cNvSpPr>
              <a:spLocks noChangeArrowheads="1"/>
            </p:cNvSpPr>
            <p:nvPr userDrawn="1"/>
          </p:nvSpPr>
          <p:spPr bwMode="auto">
            <a:xfrm>
              <a:off x="-1588" y="6596064"/>
              <a:ext cx="4064000" cy="271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Rectangle 6">
              <a:extLst>
                <a:ext uri="{FF2B5EF4-FFF2-40B4-BE49-F238E27FC236}">
                  <a16:creationId xmlns:a16="http://schemas.microsoft.com/office/drawing/2014/main" id="{27C60A02-330C-4339-A6BB-A99BBE337B56}"/>
                </a:ext>
              </a:extLst>
            </p:cNvPr>
            <p:cNvSpPr>
              <a:spLocks noChangeArrowheads="1"/>
            </p:cNvSpPr>
            <p:nvPr userDrawn="1"/>
          </p:nvSpPr>
          <p:spPr bwMode="auto">
            <a:xfrm>
              <a:off x="4062412" y="6324601"/>
              <a:ext cx="4065588" cy="542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Rectangle 7">
              <a:extLst>
                <a:ext uri="{FF2B5EF4-FFF2-40B4-BE49-F238E27FC236}">
                  <a16:creationId xmlns:a16="http://schemas.microsoft.com/office/drawing/2014/main" id="{2539F5D3-3E15-4F96-9F06-C9CB6EB25E80}"/>
                </a:ext>
              </a:extLst>
            </p:cNvPr>
            <p:cNvSpPr>
              <a:spLocks noChangeArrowheads="1"/>
            </p:cNvSpPr>
            <p:nvPr userDrawn="1"/>
          </p:nvSpPr>
          <p:spPr bwMode="auto">
            <a:xfrm>
              <a:off x="8128000" y="6051551"/>
              <a:ext cx="4065588" cy="8159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grpSp>
      <p:pic>
        <p:nvPicPr>
          <p:cNvPr id="27" name="Logo Skatteministeriet">
            <a:extLst>
              <a:ext uri="{FF2B5EF4-FFF2-40B4-BE49-F238E27FC236}">
                <a16:creationId xmlns:a16="http://schemas.microsoft.com/office/drawing/2014/main" id="{05A898DA-0121-4D75-81EE-64E087CF0B2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0205720" y="6362049"/>
            <a:ext cx="1450974" cy="139407"/>
          </a:xfrm>
          <a:prstGeom prst="rect">
            <a:avLst/>
          </a:prstGeom>
        </p:spPr>
      </p:pic>
      <p:sp>
        <p:nvSpPr>
          <p:cNvPr id="29" name="Krone">
            <a:extLst>
              <a:ext uri="{FF2B5EF4-FFF2-40B4-BE49-F238E27FC236}">
                <a16:creationId xmlns:a16="http://schemas.microsoft.com/office/drawing/2014/main" id="{95D5CBE0-8B6B-4417-8E59-D5F477C917D1}"/>
              </a:ext>
            </a:extLst>
          </p:cNvPr>
          <p:cNvSpPr>
            <a:spLocks noGrp="1"/>
          </p:cNvSpPr>
          <p:nvPr>
            <p:ph type="body" sz="quarter" idx="14" hasCustomPrompt="1"/>
          </p:nvPr>
        </p:nvSpPr>
        <p:spPr>
          <a:xfrm>
            <a:off x="10210518" y="544294"/>
            <a:ext cx="1439082" cy="1341228"/>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accent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userDrawn="1">
            <p:ph type="ctrTitle" hasCustomPrompt="1"/>
          </p:nvPr>
        </p:nvSpPr>
        <p:spPr>
          <a:xfrm>
            <a:off x="539749" y="611188"/>
            <a:ext cx="7586597" cy="2608437"/>
          </a:xfrm>
        </p:spPr>
        <p:txBody>
          <a:bodyPr anchor="b"/>
          <a:lstStyle>
            <a:lvl1pPr algn="l">
              <a:lnSpc>
                <a:spcPct val="86000"/>
              </a:lnSpc>
              <a:defRPr sz="5200">
                <a:solidFill>
                  <a:schemeClr val="tx1"/>
                </a:solidFill>
              </a:defRPr>
            </a:lvl1pPr>
          </a:lstStyle>
          <a:p>
            <a:r>
              <a:rPr lang="da-DK" dirty="0"/>
              <a:t>Klik for at tilføje titel</a:t>
            </a:r>
          </a:p>
        </p:txBody>
      </p:sp>
      <p:sp>
        <p:nvSpPr>
          <p:cNvPr id="3" name="Subtitle 2"/>
          <p:cNvSpPr>
            <a:spLocks noGrp="1"/>
          </p:cNvSpPr>
          <p:nvPr userDrawn="1">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49" name="Pladsholder til dato 2" hidden="1">
            <a:extLst>
              <a:ext uri="{FF2B5EF4-FFF2-40B4-BE49-F238E27FC236}">
                <a16:creationId xmlns:a16="http://schemas.microsoft.com/office/drawing/2014/main" id="{8BD5ADD0-05AC-45E1-B0BD-4B3A5874E61E}"/>
              </a:ext>
            </a:extLst>
          </p:cNvPr>
          <p:cNvSpPr>
            <a:spLocks noGrp="1"/>
          </p:cNvSpPr>
          <p:nvPr userDrawn="1">
            <p:ph type="dt" sz="half" idx="10"/>
          </p:nvPr>
        </p:nvSpPr>
        <p:spPr>
          <a:xfrm>
            <a:off x="0" y="6876000"/>
            <a:ext cx="0" cy="0"/>
          </a:xfrm>
        </p:spPr>
        <p:txBody>
          <a:bodyPr/>
          <a:lstStyle>
            <a:lvl1pPr>
              <a:defRPr sz="100">
                <a:noFill/>
              </a:defRPr>
            </a:lvl1pPr>
          </a:lstStyle>
          <a:p>
            <a:fld id="{491FDDC8-042D-4535-9152-F0B7C5A1992D}" type="datetime1">
              <a:rPr lang="da-DK" smtClean="0"/>
              <a:t>20-03-2023</a:t>
            </a:fld>
            <a:endParaRPr lang="da-DK" dirty="0"/>
          </a:p>
        </p:txBody>
      </p:sp>
      <p:sp>
        <p:nvSpPr>
          <p:cNvPr id="50" name="Pladsholder til sidefod 3" hidden="1">
            <a:extLst>
              <a:ext uri="{FF2B5EF4-FFF2-40B4-BE49-F238E27FC236}">
                <a16:creationId xmlns:a16="http://schemas.microsoft.com/office/drawing/2014/main" id="{E8FCE34B-C958-4A22-A174-0C4B00D6ABF8}"/>
              </a:ext>
            </a:extLst>
          </p:cNvPr>
          <p:cNvSpPr>
            <a:spLocks noGrp="1"/>
          </p:cNvSpPr>
          <p:nvPr userDrawn="1">
            <p:ph type="ftr" sz="quarter" idx="11"/>
          </p:nvPr>
        </p:nvSpPr>
        <p:spPr>
          <a:xfrm>
            <a:off x="0" y="6876000"/>
            <a:ext cx="0" cy="0"/>
          </a:xfrm>
        </p:spPr>
        <p:txBody>
          <a:bodyPr/>
          <a:lstStyle>
            <a:lvl1pPr>
              <a:defRPr sz="100">
                <a:noFill/>
              </a:defRPr>
            </a:lvl1pPr>
          </a:lstStyle>
          <a:p>
            <a:endParaRPr lang="da-DK" dirty="0"/>
          </a:p>
        </p:txBody>
      </p:sp>
      <p:sp>
        <p:nvSpPr>
          <p:cNvPr id="51" name="Pladsholder til slidenummer 4" hidden="1">
            <a:extLst>
              <a:ext uri="{FF2B5EF4-FFF2-40B4-BE49-F238E27FC236}">
                <a16:creationId xmlns:a16="http://schemas.microsoft.com/office/drawing/2014/main" id="{7DF6F234-410B-4E2C-877B-37EC5E717148}"/>
              </a:ext>
            </a:extLst>
          </p:cNvPr>
          <p:cNvSpPr>
            <a:spLocks noGrp="1"/>
          </p:cNvSpPr>
          <p:nvPr userDrawn="1">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644065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8" name="Subtitle 2">
            <a:extLst>
              <a:ext uri="{FF2B5EF4-FFF2-40B4-BE49-F238E27FC236}">
                <a16:creationId xmlns:a16="http://schemas.microsoft.com/office/drawing/2014/main" id="{F5FD131E-210C-4E77-AB3F-0C431E92212C}"/>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9749" y="1824038"/>
            <a:ext cx="2522539" cy="42767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0425" y="1824038"/>
            <a:ext cx="2522539" cy="42767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indhold 9">
            <a:extLst>
              <a:ext uri="{FF2B5EF4-FFF2-40B4-BE49-F238E27FC236}">
                <a16:creationId xmlns:a16="http://schemas.microsoft.com/office/drawing/2014/main" id="{A47524C8-699E-4B5E-AB71-B6D6427EF0FF}"/>
              </a:ext>
            </a:extLst>
          </p:cNvPr>
          <p:cNvSpPr>
            <a:spLocks noGrp="1"/>
          </p:cNvSpPr>
          <p:nvPr>
            <p:ph sz="quarter" idx="14" hasCustomPrompt="1"/>
          </p:nvPr>
        </p:nvSpPr>
        <p:spPr>
          <a:xfrm>
            <a:off x="6269037" y="1824038"/>
            <a:ext cx="2522539" cy="4276725"/>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indhold 11">
            <a:extLst>
              <a:ext uri="{FF2B5EF4-FFF2-40B4-BE49-F238E27FC236}">
                <a16:creationId xmlns:a16="http://schemas.microsoft.com/office/drawing/2014/main" id="{66D360B5-6A47-4066-986A-CCA5A12497A9}"/>
              </a:ext>
            </a:extLst>
          </p:cNvPr>
          <p:cNvSpPr>
            <a:spLocks noGrp="1"/>
          </p:cNvSpPr>
          <p:nvPr>
            <p:ph sz="quarter" idx="15" hasCustomPrompt="1"/>
          </p:nvPr>
        </p:nvSpPr>
        <p:spPr>
          <a:xfrm>
            <a:off x="9137648" y="1824039"/>
            <a:ext cx="2522539" cy="4276724"/>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GeneralDate"/>
          <p:cNvSpPr>
            <a:spLocks noGrp="1"/>
          </p:cNvSpPr>
          <p:nvPr>
            <p:ph type="dt" sz="half" idx="10"/>
          </p:nvPr>
        </p:nvSpPr>
        <p:spPr>
          <a:xfrm>
            <a:off x="539749" y="6434418"/>
            <a:ext cx="2401755" cy="180000"/>
          </a:xfrm>
          <a:prstGeom prst="rect">
            <a:avLst/>
          </a:prstGeom>
        </p:spPr>
        <p:txBody>
          <a:bodyPr/>
          <a:lstStyle/>
          <a:p>
            <a:fld id="{5BDD12E7-F5B6-4E74-9A7A-09607466C834}" type="datetime1">
              <a:rPr lang="da-DK" noProof="0" smtClean="0"/>
              <a:t>20-03-2023</a:t>
            </a:fld>
            <a:endParaRPr lang="da-DK" noProof="0" dirty="0"/>
          </a:p>
        </p:txBody>
      </p:sp>
      <p:sp>
        <p:nvSpPr>
          <p:cNvPr id="5" name="FLD_PresentationTitle"/>
          <p:cNvSpPr>
            <a:spLocks noGrp="1"/>
          </p:cNvSpPr>
          <p:nvPr>
            <p:ph type="ftr" sz="quarter" idx="11"/>
          </p:nvPr>
        </p:nvSpPr>
        <p:spPr>
          <a:xfrm>
            <a:off x="3540000" y="6434418"/>
            <a:ext cx="5112000" cy="180000"/>
          </a:xfrm>
          <a:prstGeom prst="rect">
            <a:avLst/>
          </a:prstGeom>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629646256"/>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ibold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Subtitle 2">
            <a:extLst>
              <a:ext uri="{FF2B5EF4-FFF2-40B4-BE49-F238E27FC236}">
                <a16:creationId xmlns:a16="http://schemas.microsoft.com/office/drawing/2014/main" id="{B2826E1E-102B-4036-9EC0-059315B9E3BE}"/>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Date_GeneralDate"/>
          <p:cNvSpPr>
            <a:spLocks noGrp="1"/>
          </p:cNvSpPr>
          <p:nvPr>
            <p:ph type="dt" sz="half" idx="10"/>
          </p:nvPr>
        </p:nvSpPr>
        <p:spPr>
          <a:xfrm>
            <a:off x="539749" y="6434418"/>
            <a:ext cx="2401755" cy="180000"/>
          </a:xfrm>
          <a:prstGeom prst="rect">
            <a:avLst/>
          </a:prstGeom>
        </p:spPr>
        <p:txBody>
          <a:bodyPr/>
          <a:lstStyle/>
          <a:p>
            <a:fld id="{91734588-CA2C-4ADB-BC2E-A2502F99F4CC}" type="datetime1">
              <a:rPr lang="da-DK" smtClean="0"/>
              <a:t>20-03-2023</a:t>
            </a:fld>
            <a:endParaRPr lang="da-DK" dirty="0"/>
          </a:p>
        </p:txBody>
      </p:sp>
      <p:sp>
        <p:nvSpPr>
          <p:cNvPr id="4" name="FLD_PresentationTitle"/>
          <p:cNvSpPr>
            <a:spLocks noGrp="1"/>
          </p:cNvSpPr>
          <p:nvPr>
            <p:ph type="ftr" sz="quarter" idx="11"/>
          </p:nvPr>
        </p:nvSpPr>
        <p:spPr>
          <a:xfrm>
            <a:off x="3540000" y="6434418"/>
            <a:ext cx="5112000" cy="180000"/>
          </a:xfrm>
          <a:prstGeom prst="rect">
            <a:avLst/>
          </a:prstGeom>
        </p:spPr>
        <p:txBody>
          <a:bodyPr/>
          <a:lstStyle/>
          <a:p>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1887152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ght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a-DK" dirty="0"/>
              <a:t>Klik for at tilføje titel</a:t>
            </a:r>
          </a:p>
        </p:txBody>
      </p:sp>
      <p:sp>
        <p:nvSpPr>
          <p:cNvPr id="6" name="Subtitle 2">
            <a:extLst>
              <a:ext uri="{FF2B5EF4-FFF2-40B4-BE49-F238E27FC236}">
                <a16:creationId xmlns:a16="http://schemas.microsoft.com/office/drawing/2014/main" id="{B2826E1E-102B-4036-9EC0-059315B9E3BE}"/>
              </a:ext>
            </a:extLst>
          </p:cNvPr>
          <p:cNvSpPr>
            <a:spLocks noGrp="1"/>
          </p:cNvSpPr>
          <p:nvPr>
            <p:ph type="subTitle" idx="13" hasCustomPrompt="1"/>
          </p:nvPr>
        </p:nvSpPr>
        <p:spPr>
          <a:xfrm>
            <a:off x="539749" y="1122254"/>
            <a:ext cx="11109325" cy="389046"/>
          </a:xfrm>
        </p:spPr>
        <p:txBody>
          <a:bodyPr/>
          <a:lstStyle>
            <a:lvl1pPr marL="0" indent="0" algn="l">
              <a:spcBef>
                <a:spcPts val="0"/>
              </a:spcBef>
              <a:spcAft>
                <a:spcPts val="700"/>
              </a:spcAft>
              <a:buFont typeface="Arial" panose="020B0604020202020204" pitchFamily="34" charset="0"/>
              <a:buChar char="​"/>
              <a:defRPr sz="1800">
                <a:solidFill>
                  <a:schemeClr val="accent1"/>
                </a:solidFill>
                <a:latin typeface="Republic" panose="02000506000000020004" pitchFamily="2" charset="0"/>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undertitel</a:t>
            </a:r>
          </a:p>
        </p:txBody>
      </p:sp>
      <p:sp>
        <p:nvSpPr>
          <p:cNvPr id="3" name="Date_GeneralDate" hidden="1"/>
          <p:cNvSpPr>
            <a:spLocks noGrp="1"/>
          </p:cNvSpPr>
          <p:nvPr>
            <p:ph type="dt" sz="half" idx="10"/>
          </p:nvPr>
        </p:nvSpPr>
        <p:spPr>
          <a:xfrm>
            <a:off x="539749" y="6434418"/>
            <a:ext cx="2401755" cy="180000"/>
          </a:xfrm>
          <a:prstGeom prst="rect">
            <a:avLst/>
          </a:prstGeom>
        </p:spPr>
        <p:txBody>
          <a:bodyPr/>
          <a:lstStyle/>
          <a:p>
            <a:fld id="{91734588-CA2C-4ADB-BC2E-A2502F99F4CC}" type="datetime1">
              <a:rPr lang="da-DK" smtClean="0"/>
              <a:t>20-03-2023</a:t>
            </a:fld>
            <a:endParaRPr lang="da-DK" dirty="0"/>
          </a:p>
        </p:txBody>
      </p:sp>
      <p:sp>
        <p:nvSpPr>
          <p:cNvPr id="4" name="FLD_PresentationTitle" hidden="1"/>
          <p:cNvSpPr>
            <a:spLocks noGrp="1"/>
          </p:cNvSpPr>
          <p:nvPr>
            <p:ph type="ftr" sz="quarter" idx="11"/>
          </p:nvPr>
        </p:nvSpPr>
        <p:spPr>
          <a:xfrm>
            <a:off x="3540000" y="6434418"/>
            <a:ext cx="5112000" cy="180000"/>
          </a:xfrm>
          <a:prstGeom prst="rect">
            <a:avLst/>
          </a:prstGeom>
        </p:spPr>
        <p:txBody>
          <a:bodyPr/>
          <a:lstStyle/>
          <a:p>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3406115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a:xfrm>
            <a:off x="539749" y="6434418"/>
            <a:ext cx="2401755" cy="180000"/>
          </a:xfrm>
          <a:prstGeom prst="rect">
            <a:avLst/>
          </a:prstGeom>
        </p:spPr>
        <p:txBody>
          <a:bodyPr/>
          <a:lstStyle/>
          <a:p>
            <a:fld id="{33D2A825-0EEE-4296-A0E2-5B28F674572F}" type="datetime1">
              <a:rPr lang="da-DK" smtClean="0"/>
              <a:t>20-03-2023</a:t>
            </a:fld>
            <a:endParaRPr lang="da-DK" dirty="0"/>
          </a:p>
        </p:txBody>
      </p:sp>
      <p:sp>
        <p:nvSpPr>
          <p:cNvPr id="3" name="FLD_PresentationTitle"/>
          <p:cNvSpPr>
            <a:spLocks noGrp="1"/>
          </p:cNvSpPr>
          <p:nvPr>
            <p:ph type="ftr" sz="quarter" idx="11"/>
          </p:nvPr>
        </p:nvSpPr>
        <p:spPr>
          <a:xfrm>
            <a:off x="3540000" y="6434418"/>
            <a:ext cx="5112000" cy="180000"/>
          </a:xfrm>
          <a:prstGeom prst="rect">
            <a:avLst/>
          </a:prstGeom>
        </p:spPr>
        <p:txBody>
          <a:bodyPr/>
          <a:lstStyle/>
          <a:p>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1245582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ugerguide  ">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5A930EDF-308F-4416-9C69-B799DBE5A3DE}"/>
              </a:ext>
            </a:extLst>
          </p:cNvPr>
          <p:cNvSpPr txBox="1">
            <a:spLocks noChangeArrowheads="1"/>
          </p:cNvSpPr>
          <p:nvPr userDrawn="1"/>
        </p:nvSpPr>
        <p:spPr bwMode="auto">
          <a:xfrm>
            <a:off x="6262687" y="1195869"/>
            <a:ext cx="55240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VARIÉR MELLEM FORSKELLIGE STANDARDOPSÆTNINGER</a:t>
            </a:r>
            <a:endParaRPr lang="da-DK" altLang="da-DK" sz="900" b="0" noProof="1">
              <a:solidFill>
                <a:schemeClr val="accent1"/>
              </a:solidFill>
              <a:latin typeface="Republic Office Light" panose="02000306000000020004" pitchFamily="2" charset="0"/>
              <a:cs typeface="Arial" panose="020B0604020202020204" pitchFamily="34" charset="0"/>
            </a:endParaRPr>
          </a:p>
        </p:txBody>
      </p:sp>
      <p:sp>
        <p:nvSpPr>
          <p:cNvPr id="9" name="Fast overskrift"/>
          <p:cNvSpPr txBox="1"/>
          <p:nvPr userDrawn="1"/>
        </p:nvSpPr>
        <p:spPr>
          <a:xfrm>
            <a:off x="527718" y="521984"/>
            <a:ext cx="11109321" cy="650171"/>
          </a:xfrm>
          <a:prstGeom prst="rect">
            <a:avLst/>
          </a:prstGeom>
          <a:noFill/>
        </p:spPr>
        <p:txBody>
          <a:bodyPr wrap="square" lIns="0" tIns="0" rIns="0" bIns="0" rtlCol="0" anchor="t" anchorCtr="0">
            <a:noAutofit/>
          </a:bodyPr>
          <a:lstStyle/>
          <a:p>
            <a:r>
              <a:rPr lang="da-DK" sz="3000" b="0" noProof="1">
                <a:solidFill>
                  <a:schemeClr val="accent1"/>
                </a:solidFill>
                <a:latin typeface="+mj-lt"/>
                <a:cs typeface="Arial" panose="020B0604020202020204" pitchFamily="34" charset="0"/>
              </a:rPr>
              <a:t>Retningslinjer for den gode og korrekte præsentation i departementet</a:t>
            </a:r>
          </a:p>
        </p:txBody>
      </p:sp>
      <p:sp>
        <p:nvSpPr>
          <p:cNvPr id="29" name="Text Box 2"/>
          <p:cNvSpPr txBox="1">
            <a:spLocks noChangeArrowheads="1"/>
          </p:cNvSpPr>
          <p:nvPr userDrawn="1"/>
        </p:nvSpPr>
        <p:spPr bwMode="auto">
          <a:xfrm>
            <a:off x="539750" y="1195869"/>
            <a:ext cx="255181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TYPOGRAFIER</a:t>
            </a:r>
            <a:endParaRPr lang="da-DK" altLang="da-DK" sz="1600" b="0" noProof="1">
              <a:solidFill>
                <a:schemeClr val="accent1"/>
              </a:solidFill>
              <a:latin typeface="Republic Office Light" panose="02000306000000020004" pitchFamily="2" charset="0"/>
              <a:cs typeface="Arial" panose="020B0604020202020204" pitchFamily="34" charset="0"/>
            </a:endParaRP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 typografien Republic Office i dine slides. </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a:t>
            </a:r>
            <a:r>
              <a:rPr lang="da-DK" altLang="da-DK" sz="900" b="1" noProof="1">
                <a:solidFill>
                  <a:schemeClr val="accent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panose="02000506000000020004" pitchFamily="2" charset="0"/>
                <a:cs typeface="Arial" panose="020B0604020202020204" pitchFamily="34" charset="0"/>
              </a:rPr>
              <a:t>TAB</a:t>
            </a:r>
            <a:r>
              <a:rPr lang="da-DK" altLang="da-DK" sz="900" b="1" noProof="1">
                <a:solidFill>
                  <a:schemeClr val="accent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Light" panose="02000306000000020004" pitchFamily="2" charset="0"/>
                <a:cs typeface="Arial" panose="020B0604020202020204" pitchFamily="34" charset="0"/>
              </a:rPr>
              <a:t>for at gå frem i tekstniveauer. Klik </a:t>
            </a:r>
            <a:r>
              <a:rPr lang="da-DK" altLang="da-DK" sz="900" b="0" noProof="1">
                <a:solidFill>
                  <a:schemeClr val="accent1"/>
                </a:solidFill>
                <a:latin typeface="Republic Office" panose="02000506000000020004" pitchFamily="2" charset="0"/>
                <a:cs typeface="Arial" panose="020B0604020202020204" pitchFamily="34" charset="0"/>
              </a:rPr>
              <a:t>ENTER </a:t>
            </a:r>
            <a:r>
              <a:rPr lang="da-DK" altLang="da-DK" sz="900" b="0" noProof="1">
                <a:solidFill>
                  <a:schemeClr val="accent1"/>
                </a:solidFill>
                <a:latin typeface="Republic Office Light" panose="02000306000000020004" pitchFamily="2" charset="0"/>
                <a:cs typeface="Arial" panose="020B0604020202020204" pitchFamily="34" charset="0"/>
              </a:rPr>
              <a:t>og derefter </a:t>
            </a:r>
            <a:r>
              <a:rPr lang="da-DK" altLang="da-DK" sz="900" b="1" noProof="1">
                <a:solidFill>
                  <a:schemeClr val="accent1"/>
                </a:solidFill>
                <a:latin typeface="Republic Office Light" panose="02000306000000020004" pitchFamily="2" charset="0"/>
                <a:cs typeface="Arial" panose="020B0604020202020204" pitchFamily="34" charset="0"/>
              </a:rPr>
              <a:t>TAB</a:t>
            </a:r>
            <a:r>
              <a:rPr lang="da-DK" altLang="da-DK" sz="900" b="0" noProof="1">
                <a:solidFill>
                  <a:schemeClr val="accent1"/>
                </a:solidFill>
                <a:latin typeface="Republic Office Light" panose="02000306000000020004" pitchFamily="2" charset="0"/>
                <a:cs typeface="Arial" panose="020B0604020202020204" pitchFamily="34" charset="0"/>
              </a:rPr>
              <a:t> for at skifte fra et niveau til det næste.</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For at gå tilbage i tekstniveauer, brug </a:t>
            </a:r>
            <a:r>
              <a:rPr lang="da-DK" altLang="da-DK" sz="900" b="0" noProof="1">
                <a:solidFill>
                  <a:schemeClr val="accent1"/>
                </a:solidFill>
                <a:latin typeface="Republic Office" panose="02000506000000020004" pitchFamily="2" charset="0"/>
                <a:cs typeface="Arial" panose="020B0604020202020204" pitchFamily="34" charset="0"/>
              </a:rPr>
              <a:t>SHIFT+TAB</a:t>
            </a:r>
          </a:p>
          <a:p>
            <a:pPr marL="43200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Alternativt kan </a:t>
            </a:r>
            <a:r>
              <a:rPr lang="da-DK" altLang="da-DK" sz="900" b="0" noProof="1">
                <a:solidFill>
                  <a:schemeClr val="accent1"/>
                </a:solidFill>
                <a:latin typeface="Republic Office" panose="02000506000000020004" pitchFamily="2" charset="0"/>
                <a:cs typeface="Arial" panose="020B0604020202020204" pitchFamily="34" charset="0"/>
              </a:rPr>
              <a:t>Forøg</a:t>
            </a:r>
            <a:r>
              <a:rPr lang="da-DK" altLang="da-DK" sz="900" b="0" noProof="1">
                <a:solidFill>
                  <a:schemeClr val="accent1"/>
                </a:solidFill>
                <a:latin typeface="Republic Office Light" panose="02000306000000020004" pitchFamily="2" charset="0"/>
                <a:cs typeface="Arial" panose="020B0604020202020204" pitchFamily="34" charset="0"/>
              </a:rPr>
              <a:t> og</a:t>
            </a:r>
            <a:r>
              <a:rPr lang="da-DK" altLang="da-DK" sz="900" b="1" noProof="1">
                <a:solidFill>
                  <a:schemeClr val="accent1"/>
                </a:solidFill>
                <a:latin typeface="Republic Office" panose="02000506000000020004" pitchFamily="2" charset="0"/>
                <a:cs typeface="Arial" panose="020B0604020202020204" pitchFamily="34" charset="0"/>
              </a:rPr>
              <a:t> </a:t>
            </a:r>
            <a:r>
              <a:rPr lang="da-DK" altLang="da-DK" sz="900" b="0" noProof="1">
                <a:solidFill>
                  <a:schemeClr val="accent1"/>
                </a:solidFill>
                <a:latin typeface="Republic Office" panose="02000506000000020004" pitchFamily="2" charset="0"/>
                <a:cs typeface="Arial" panose="020B0604020202020204" pitchFamily="34" charset="0"/>
              </a:rPr>
              <a:t>Formindsk</a:t>
            </a:r>
            <a:r>
              <a:rPr lang="da-DK" altLang="da-DK" sz="900" b="1" noProof="1">
                <a:solidFill>
                  <a:schemeClr val="accent1"/>
                </a:solidFill>
                <a:latin typeface="Republic Office" panose="02000506000000020004" pitchFamily="2" charset="0"/>
                <a:cs typeface="Arial" panose="020B0604020202020204" pitchFamily="34" charset="0"/>
              </a:rPr>
              <a:t> </a:t>
            </a:r>
            <a:r>
              <a:rPr lang="da-DK" altLang="da-DK" sz="900" b="0" noProof="1">
                <a:solidFill>
                  <a:schemeClr val="accent1"/>
                </a:solidFill>
                <a:latin typeface="Republic Office Light" panose="02000306000000020004" pitchFamily="2" charset="0"/>
                <a:cs typeface="Arial" panose="020B0604020202020204" pitchFamily="34" charset="0"/>
              </a:rPr>
              <a:t>listeniveau bruges.</a:t>
            </a:r>
          </a:p>
          <a:p>
            <a:pPr eaLnBrk="1" hangingPunct="1">
              <a:spcAft>
                <a:spcPts val="600"/>
              </a:spcAft>
              <a:defRPr/>
            </a:pPr>
            <a:r>
              <a:rPr lang="da-DK" altLang="da-DK" sz="1600" b="1" noProof="1">
                <a:solidFill>
                  <a:schemeClr val="accent1"/>
                </a:solidFill>
                <a:latin typeface="Republic Office Light" panose="02000306000000020004" pitchFamily="2" charset="0"/>
                <a:cs typeface="Arial" panose="020B0604020202020204" pitchFamily="34" charset="0"/>
              </a:rPr>
              <a:t/>
            </a:r>
            <a:br>
              <a:rPr lang="da-DK" altLang="da-DK" sz="1600" b="1" noProof="1">
                <a:solidFill>
                  <a:schemeClr val="accent1"/>
                </a:solidFill>
                <a:latin typeface="Republic Office Light" panose="02000306000000020004" pitchFamily="2" charset="0"/>
                <a:cs typeface="Arial" panose="020B0604020202020204" pitchFamily="34" charset="0"/>
              </a:rPr>
            </a:br>
            <a:endParaRPr lang="da-DK" altLang="da-DK" sz="900" b="0" noProof="1">
              <a:solidFill>
                <a:schemeClr val="accent1"/>
              </a:solidFill>
              <a:latin typeface="Republic Office Light" panose="02000306000000020004" pitchFamily="2" charset="0"/>
              <a:cs typeface="Arial" panose="020B0604020202020204" pitchFamily="34" charset="0"/>
            </a:endParaRPr>
          </a:p>
        </p:txBody>
      </p:sp>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2"/>
          <a:stretch>
            <a:fillRect/>
          </a:stretch>
        </p:blipFill>
        <p:spPr>
          <a:xfrm>
            <a:off x="6270132" y="1532573"/>
            <a:ext cx="236614" cy="404872"/>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3"/>
          <a:srcRect l="3031"/>
          <a:stretch/>
        </p:blipFill>
        <p:spPr>
          <a:xfrm>
            <a:off x="9826847" y="1529477"/>
            <a:ext cx="631579" cy="219819"/>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4"/>
          <a:stretch>
            <a:fillRect/>
          </a:stretch>
        </p:blipFill>
        <p:spPr>
          <a:xfrm>
            <a:off x="527718" y="2308069"/>
            <a:ext cx="374650" cy="210741"/>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rotWithShape="1">
          <a:blip r:embed="rId5"/>
          <a:srcRect t="-13991"/>
          <a:stretch/>
        </p:blipFill>
        <p:spPr>
          <a:xfrm>
            <a:off x="8058516" y="1501283"/>
            <a:ext cx="580966" cy="246221"/>
          </a:xfrm>
          <a:prstGeom prst="rect">
            <a:avLst/>
          </a:prstGeom>
        </p:spPr>
      </p:pic>
      <p:sp>
        <p:nvSpPr>
          <p:cNvPr id="15" name="Text Box 2">
            <a:extLst>
              <a:ext uri="{FF2B5EF4-FFF2-40B4-BE49-F238E27FC236}">
                <a16:creationId xmlns:a16="http://schemas.microsoft.com/office/drawing/2014/main" id="{831FE6DC-E577-4D7F-9FA2-99451F3903D6}"/>
              </a:ext>
            </a:extLst>
          </p:cNvPr>
          <p:cNvSpPr txBox="1">
            <a:spLocks noChangeArrowheads="1"/>
          </p:cNvSpPr>
          <p:nvPr userDrawn="1"/>
        </p:nvSpPr>
        <p:spPr bwMode="auto">
          <a:xfrm>
            <a:off x="539749" y="4354081"/>
            <a:ext cx="258289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SIDEHOVED &amp; -FOD</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Tilpas sidehoved- og fod som det sidste i din præsentation, så ændringerne slår igennem på alle slides.</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Klik </a:t>
            </a:r>
            <a:r>
              <a:rPr lang="da-DK" altLang="da-DK" sz="900" b="0" noProof="1">
                <a:solidFill>
                  <a:schemeClr val="accent1"/>
                </a:solidFill>
                <a:latin typeface="Republic Office" panose="02000506000000020004" pitchFamily="2" charset="0"/>
                <a:cs typeface="Arial" panose="020B0604020202020204" pitchFamily="34" charset="0"/>
              </a:rPr>
              <a:t>Sidehoved</a:t>
            </a:r>
            <a:r>
              <a:rPr lang="da-DK" altLang="da-DK" sz="900" b="0" noProof="1">
                <a:solidFill>
                  <a:schemeClr val="accent1"/>
                </a:solidFill>
                <a:latin typeface="Republic Office Light" panose="02000306000000020004" pitchFamily="2" charset="0"/>
                <a:cs typeface="Arial" panose="020B0604020202020204" pitchFamily="34" charset="0"/>
              </a:rPr>
              <a:t> og </a:t>
            </a:r>
            <a:r>
              <a:rPr lang="da-DK" altLang="da-DK" sz="900" b="0" noProof="1">
                <a:solidFill>
                  <a:schemeClr val="accent1"/>
                </a:solidFill>
                <a:latin typeface="Republic Office" panose="02000506000000020004" pitchFamily="2" charset="0"/>
                <a:cs typeface="Arial" panose="020B0604020202020204" pitchFamily="34" charset="0"/>
              </a:rPr>
              <a:t>Sidefod</a:t>
            </a:r>
            <a:r>
              <a:rPr lang="da-DK" altLang="da-DK" sz="900" b="0" noProof="1">
                <a:solidFill>
                  <a:schemeClr val="accent1"/>
                </a:solidFill>
                <a:latin typeface="Republic Office Light" panose="02000306000000020004" pitchFamily="2" charset="0"/>
                <a:cs typeface="Arial" panose="020B0604020202020204" pitchFamily="34" charset="0"/>
              </a:rPr>
              <a:t> under fanen </a:t>
            </a:r>
            <a:r>
              <a:rPr lang="da-DK" altLang="da-DK" sz="900" b="0" noProof="1">
                <a:solidFill>
                  <a:schemeClr val="accent1"/>
                </a:solidFill>
                <a:latin typeface="Republic Office" panose="02000506000000020004" pitchFamily="2" charset="0"/>
                <a:cs typeface="Arial" panose="020B0604020202020204" pitchFamily="34" charset="0"/>
              </a:rPr>
              <a:t>Indsæt</a:t>
            </a:r>
            <a:r>
              <a:rPr lang="da-DK" altLang="da-DK" sz="900" b="0" noProof="1">
                <a:solidFill>
                  <a:schemeClr val="accent1"/>
                </a:solidFill>
                <a:latin typeface="Republic Office Light" panose="02000306000000020004" pitchFamily="2" charset="0"/>
                <a:cs typeface="Arial" panose="020B0604020202020204" pitchFamily="34" charset="0"/>
              </a:rPr>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Light" panose="02000306000000020004" pitchFamily="2" charset="0"/>
                <a:cs typeface="Arial" panose="020B0604020202020204" pitchFamily="34" charset="0"/>
              </a:rPr>
              <a:t>(indtast evt. tekst i sidefod).</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Vælg </a:t>
            </a:r>
            <a:r>
              <a:rPr lang="da-DK" altLang="da-DK" sz="900" b="0" noProof="1">
                <a:solidFill>
                  <a:schemeClr val="accent1"/>
                </a:solidFill>
                <a:latin typeface="Republic Office" panose="02000506000000020004" pitchFamily="2" charset="0"/>
                <a:cs typeface="Arial" panose="020B0604020202020204" pitchFamily="34" charset="0"/>
              </a:rPr>
              <a:t>Anvend på alle </a:t>
            </a:r>
            <a:r>
              <a:rPr lang="da-DK" altLang="da-DK" sz="900" b="0" noProof="1">
                <a:solidFill>
                  <a:schemeClr val="accent1"/>
                </a:solidFill>
                <a:latin typeface="Republic Office Light" panose="02000306000000020004" pitchFamily="2" charset="0"/>
                <a:cs typeface="Arial" panose="020B0604020202020204" pitchFamily="34" charset="0"/>
              </a:rPr>
              <a:t>eller </a:t>
            </a:r>
            <a:r>
              <a:rPr lang="da-DK" altLang="da-DK" sz="900" b="0" noProof="1">
                <a:solidFill>
                  <a:schemeClr val="accent1"/>
                </a:solidFill>
                <a:latin typeface="Republic Office" panose="02000506000000020004" pitchFamily="2" charset="0"/>
                <a:cs typeface="Arial" panose="020B0604020202020204" pitchFamily="34" charset="0"/>
              </a:rPr>
              <a:t>Anvend,</a:t>
            </a:r>
            <a:r>
              <a:rPr lang="da-DK" altLang="da-DK" sz="900" b="0" noProof="1">
                <a:solidFill>
                  <a:schemeClr val="accent1"/>
                </a:solidFill>
                <a:latin typeface="Republic Office Light" panose="02000306000000020004" pitchFamily="2" charset="0"/>
                <a:cs typeface="Arial" panose="020B0604020202020204" pitchFamily="34" charset="0"/>
              </a:rPr>
              <a:t> hvis det kun skal være på et enkelt slide.</a:t>
            </a:r>
          </a:p>
        </p:txBody>
      </p:sp>
      <p:sp>
        <p:nvSpPr>
          <p:cNvPr id="7" name="Rektangel 6">
            <a:extLst>
              <a:ext uri="{FF2B5EF4-FFF2-40B4-BE49-F238E27FC236}">
                <a16:creationId xmlns:a16="http://schemas.microsoft.com/office/drawing/2014/main" id="{FE10B451-D2AC-49B6-82E3-C2B6995BA51A}"/>
              </a:ext>
            </a:extLst>
          </p:cNvPr>
          <p:cNvSpPr/>
          <p:nvPr userDrawn="1"/>
        </p:nvSpPr>
        <p:spPr>
          <a:xfrm>
            <a:off x="6512078" y="1472760"/>
            <a:ext cx="1473022"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accent1"/>
                </a:solidFill>
                <a:latin typeface="Republic Office Light" panose="02000306000000020004" pitchFamily="2" charset="0"/>
                <a:cs typeface="Arial" panose="020B0604020202020204" pitchFamily="34" charset="0"/>
              </a:rPr>
              <a:t>Klik på menupunktet </a:t>
            </a:r>
            <a:r>
              <a:rPr lang="da-DK" altLang="da-DK" sz="900" b="0" noProof="1">
                <a:solidFill>
                  <a:schemeClr val="accent1"/>
                </a:solidFill>
                <a:latin typeface="Republic Office" panose="02000506000000020004" pitchFamily="2" charset="0"/>
                <a:cs typeface="Arial" panose="020B0604020202020204" pitchFamily="34" charset="0"/>
              </a:rPr>
              <a:t>Nyt Slide </a:t>
            </a:r>
            <a:r>
              <a:rPr lang="da-DK" altLang="da-DK" sz="900" b="0" noProof="1">
                <a:solidFill>
                  <a:schemeClr val="accent1"/>
                </a:solidFill>
                <a:latin typeface="Republic Office Light" panose="02000306000000020004" pitchFamily="2" charset="0"/>
                <a:cs typeface="Arial" panose="020B0604020202020204" pitchFamily="34" charset="0"/>
              </a:rPr>
              <a:t>under fanen </a:t>
            </a:r>
            <a:r>
              <a:rPr lang="da-DK" altLang="da-DK" sz="900" b="0" noProof="1">
                <a:solidFill>
                  <a:schemeClr val="accent1"/>
                </a:solidFill>
                <a:latin typeface="Republic Office" panose="02000506000000020004" pitchFamily="2" charset="0"/>
                <a:cs typeface="Arial" panose="020B0604020202020204" pitchFamily="34" charset="0"/>
              </a:rPr>
              <a:t>Hjem</a:t>
            </a:r>
            <a:r>
              <a:rPr lang="da-DK" altLang="da-DK" sz="900" b="0" noProof="1">
                <a:solidFill>
                  <a:schemeClr val="accent1"/>
                </a:solidFill>
                <a:latin typeface="Republic Office Light" panose="02000306000000020004" pitchFamily="2" charset="0"/>
                <a:cs typeface="Arial" panose="020B0604020202020204" pitchFamily="34" charset="0"/>
              </a:rPr>
              <a:t> for at indsætte et nyt standardslide.</a:t>
            </a:r>
          </a:p>
        </p:txBody>
      </p:sp>
      <p:sp>
        <p:nvSpPr>
          <p:cNvPr id="17" name="Rektangel 16">
            <a:extLst>
              <a:ext uri="{FF2B5EF4-FFF2-40B4-BE49-F238E27FC236}">
                <a16:creationId xmlns:a16="http://schemas.microsoft.com/office/drawing/2014/main" id="{8C444E0F-8EAC-4D63-9108-8C02ED076FEB}"/>
              </a:ext>
            </a:extLst>
          </p:cNvPr>
          <p:cNvSpPr/>
          <p:nvPr userDrawn="1"/>
        </p:nvSpPr>
        <p:spPr>
          <a:xfrm>
            <a:off x="8630936" y="1469227"/>
            <a:ext cx="1112154"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accent1"/>
                </a:solidFill>
                <a:latin typeface="Republic Office Light" panose="02000306000000020004" pitchFamily="2" charset="0"/>
                <a:cs typeface="Arial" panose="020B0604020202020204" pitchFamily="34" charset="0"/>
              </a:rPr>
              <a:t>Klik på pilen</a:t>
            </a:r>
            <a:r>
              <a:rPr lang="da-DK" altLang="da-DK" sz="900" b="0" baseline="0" noProof="1">
                <a:solidFill>
                  <a:schemeClr val="accent1"/>
                </a:solidFill>
                <a:latin typeface="Republic Office Light" panose="02000306000000020004" pitchFamily="2" charset="0"/>
                <a:cs typeface="Arial" panose="020B0604020202020204" pitchFamily="34" charset="0"/>
              </a:rPr>
              <a:t> ved siden af </a:t>
            </a:r>
            <a:r>
              <a:rPr lang="da-DK" altLang="da-DK" sz="900" b="0" baseline="0" noProof="1">
                <a:solidFill>
                  <a:schemeClr val="accent1"/>
                </a:solidFill>
                <a:latin typeface="Republic Office" panose="02000506000000020004" pitchFamily="2" charset="0"/>
                <a:cs typeface="Arial" panose="020B0604020202020204" pitchFamily="34" charset="0"/>
              </a:rPr>
              <a:t>Layout</a:t>
            </a:r>
            <a:r>
              <a:rPr lang="da-DK" altLang="da-DK" sz="900" b="0" baseline="0" noProof="1">
                <a:solidFill>
                  <a:schemeClr val="accent1"/>
                </a:solidFill>
                <a:latin typeface="Republic Office Light" panose="02000306000000020004" pitchFamily="2" charset="0"/>
                <a:cs typeface="Arial" panose="020B0604020202020204" pitchFamily="34" charset="0"/>
              </a:rPr>
              <a:t> for at ændre slidens layout.</a:t>
            </a:r>
            <a:endParaRPr lang="da-DK" altLang="da-DK" sz="900" b="0" noProof="1">
              <a:solidFill>
                <a:schemeClr val="accent1"/>
              </a:solidFill>
              <a:latin typeface="Republic Office Light" panose="02000306000000020004" pitchFamily="2" charset="0"/>
              <a:cs typeface="Arial" panose="020B0604020202020204" pitchFamily="34" charset="0"/>
            </a:endParaRPr>
          </a:p>
        </p:txBody>
      </p:sp>
      <p:sp>
        <p:nvSpPr>
          <p:cNvPr id="19" name="Rektangel 18">
            <a:extLst>
              <a:ext uri="{FF2B5EF4-FFF2-40B4-BE49-F238E27FC236}">
                <a16:creationId xmlns:a16="http://schemas.microsoft.com/office/drawing/2014/main" id="{99E06A4C-3754-40ED-BB06-D23F40973C2B}"/>
              </a:ext>
            </a:extLst>
          </p:cNvPr>
          <p:cNvSpPr/>
          <p:nvPr userDrawn="1"/>
        </p:nvSpPr>
        <p:spPr>
          <a:xfrm>
            <a:off x="10438219" y="1461264"/>
            <a:ext cx="1348539"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accent1"/>
                </a:solidFill>
                <a:latin typeface="Republic Office Light" panose="02000306000000020004" pitchFamily="2" charset="0"/>
                <a:cs typeface="Arial" panose="020B0604020202020204" pitchFamily="34" charset="0"/>
              </a:rPr>
              <a:t>Vælg </a:t>
            </a:r>
            <a:r>
              <a:rPr lang="da-DK" altLang="da-DK" sz="900" b="0" noProof="1">
                <a:solidFill>
                  <a:schemeClr val="accent1"/>
                </a:solidFill>
                <a:latin typeface="Republic Office" panose="02000506000000020004" pitchFamily="2" charset="0"/>
                <a:cs typeface="Arial" panose="020B0604020202020204" pitchFamily="34" charset="0"/>
              </a:rPr>
              <a:t>Nulstil</a:t>
            </a:r>
            <a:r>
              <a:rPr lang="da-DK" altLang="da-DK" sz="900" b="0" noProof="1">
                <a:solidFill>
                  <a:schemeClr val="accent1"/>
                </a:solidFill>
                <a:latin typeface="Republic Office Light" panose="02000306000000020004" pitchFamily="2" charset="0"/>
                <a:cs typeface="Arial" panose="020B0604020202020204" pitchFamily="34" charset="0"/>
              </a:rPr>
              <a:t> for at nulstille slidelayoutet til oprindelige design. </a:t>
            </a:r>
          </a:p>
        </p:txBody>
      </p:sp>
      <p:sp>
        <p:nvSpPr>
          <p:cNvPr id="22" name="Text Box 2">
            <a:extLst>
              <a:ext uri="{FF2B5EF4-FFF2-40B4-BE49-F238E27FC236}">
                <a16:creationId xmlns:a16="http://schemas.microsoft.com/office/drawing/2014/main" id="{428F3896-0B1E-465C-B72B-426716C271C6}"/>
              </a:ext>
            </a:extLst>
          </p:cNvPr>
          <p:cNvSpPr txBox="1">
            <a:spLocks noChangeArrowheads="1"/>
          </p:cNvSpPr>
          <p:nvPr userDrawn="1"/>
        </p:nvSpPr>
        <p:spPr bwMode="auto">
          <a:xfrm>
            <a:off x="3332972" y="2992241"/>
            <a:ext cx="244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BILLEDER</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Find departementets officielle fotos til dine slides ved at klikke </a:t>
            </a:r>
            <a:r>
              <a:rPr lang="da-DK" altLang="da-DK" sz="900" b="0" noProof="1">
                <a:solidFill>
                  <a:schemeClr val="tx1"/>
                </a:solidFill>
                <a:latin typeface="Republic Office" panose="02000506000000020004" pitchFamily="2" charset="0"/>
                <a:cs typeface="Arial" panose="020B0604020202020204" pitchFamily="34" charset="0"/>
                <a:hlinkClick r:id="rId6" action="ppaction://hlinkfile">
                  <a:extLst>
                    <a:ext uri="{A12FA001-AC4F-418D-AE19-62706E023703}">
                      <ahyp:hlinkClr xmlns="" xmlns:ahyp="http://schemas.microsoft.com/office/drawing/2018/hyperlinkcolor" val="tx"/>
                    </a:ext>
                  </a:extLst>
                </a:hlinkClick>
              </a:rPr>
              <a:t>her</a:t>
            </a:r>
            <a:r>
              <a:rPr lang="da-DK" altLang="da-DK" sz="900" b="1" noProof="1">
                <a:solidFill>
                  <a:schemeClr val="tx1"/>
                </a:solidFill>
                <a:latin typeface="Republic Office Light" panose="02000306000000020004" pitchFamily="2" charset="0"/>
                <a:cs typeface="Arial" panose="020B0604020202020204" pitchFamily="34" charset="0"/>
                <a:hlinkClick r:id="rId6" action="ppaction://hlinkfile">
                  <a:extLst>
                    <a:ext uri="{A12FA001-AC4F-418D-AE19-62706E023703}">
                      <ahyp:hlinkClr xmlns="" xmlns:ahyp="http://schemas.microsoft.com/office/drawing/2018/hyperlinkcolor" val="tx"/>
                    </a:ext>
                  </a:extLst>
                </a:hlinkClick>
              </a:rPr>
              <a:t> </a:t>
            </a:r>
            <a:r>
              <a:rPr lang="da-DK" altLang="da-DK" sz="900" b="0" noProof="1">
                <a:solidFill>
                  <a:schemeClr val="accent1"/>
                </a:solidFill>
                <a:latin typeface="Republic Office Light" panose="02000306000000020004" pitchFamily="2" charset="0"/>
                <a:cs typeface="Arial" panose="020B0604020202020204" pitchFamily="34" charset="0"/>
              </a:rPr>
              <a:t>(fungerer i fuldskærmsvisning) eller følge stien på h-drevet: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Light" panose="02000306000000020004" pitchFamily="2" charset="0"/>
                <a:cs typeface="Arial" panose="020B0604020202020204" pitchFamily="34" charset="0"/>
              </a:rPr>
              <a:t/>
            </a:r>
            <a:br>
              <a:rPr lang="da-DK" altLang="da-DK" sz="900" b="0" noProof="1">
                <a:solidFill>
                  <a:schemeClr val="accent1"/>
                </a:solidFill>
                <a:latin typeface="Republic Office Light" panose="02000306000000020004" pitchFamily="2" charset="0"/>
                <a:cs typeface="Arial" panose="020B0604020202020204" pitchFamily="34" charset="0"/>
              </a:rPr>
            </a:br>
            <a:r>
              <a:rPr lang="pt-BR" altLang="da-DK" sz="900" b="0" noProof="1">
                <a:solidFill>
                  <a:schemeClr val="accent1"/>
                </a:solidFill>
                <a:latin typeface="Republic Office" panose="02000506000000020004" pitchFamily="2" charset="0"/>
                <a:cs typeface="Arial" panose="020B0604020202020204" pitchFamily="34" charset="0"/>
              </a:rPr>
              <a:t>H:\Departementet\Faelles\Fotos\Fotos</a:t>
            </a:r>
            <a:endParaRPr lang="da-DK" altLang="da-DK" sz="900" b="0" noProof="1">
              <a:solidFill>
                <a:schemeClr val="accent1"/>
              </a:solidFill>
              <a:latin typeface="Republic Office" panose="02000506000000020004" pitchFamily="2" charset="0"/>
              <a:cs typeface="Arial" panose="020B0604020202020204" pitchFamily="34" charset="0"/>
            </a:endParaRPr>
          </a:p>
        </p:txBody>
      </p:sp>
      <p:sp>
        <p:nvSpPr>
          <p:cNvPr id="23" name="Text Box 2">
            <a:extLst>
              <a:ext uri="{FF2B5EF4-FFF2-40B4-BE49-F238E27FC236}">
                <a16:creationId xmlns:a16="http://schemas.microsoft.com/office/drawing/2014/main" id="{043FC8E5-74D4-4F42-B418-17D44520BA1A}"/>
              </a:ext>
            </a:extLst>
          </p:cNvPr>
          <p:cNvSpPr txBox="1">
            <a:spLocks noChangeArrowheads="1"/>
          </p:cNvSpPr>
          <p:nvPr userDrawn="1"/>
        </p:nvSpPr>
        <p:spPr bwMode="auto">
          <a:xfrm>
            <a:off x="3336006" y="1190203"/>
            <a:ext cx="258586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IKONER</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 ikoner til at styrke det visuelle udtryk i dine slides.</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Du kan finde departementets ikoner ved at klikke </a:t>
            </a:r>
            <a:r>
              <a:rPr lang="da-DK" altLang="da-DK" sz="900" b="0" noProof="1">
                <a:solidFill>
                  <a:schemeClr val="accent1"/>
                </a:solidFill>
                <a:latin typeface="Republic Office" panose="02000506000000020004" pitchFamily="2" charset="0"/>
                <a:cs typeface="Arial" panose="020B0604020202020204" pitchFamily="34" charset="0"/>
                <a:hlinkClick r:id="rId7" action="ppaction://hlinkfile">
                  <a:extLst>
                    <a:ext uri="{A12FA001-AC4F-418D-AE19-62706E023703}">
                      <ahyp:hlinkClr xmlns="" xmlns:ahyp="http://schemas.microsoft.com/office/drawing/2018/hyperlinkcolor" val="tx"/>
                    </a:ext>
                  </a:extLst>
                </a:hlinkClick>
              </a:rPr>
              <a:t>her</a:t>
            </a:r>
            <a:r>
              <a:rPr lang="da-DK" altLang="da-DK" sz="900" b="0" noProof="1">
                <a:solidFill>
                  <a:schemeClr val="accent1"/>
                </a:solidFill>
                <a:latin typeface="Republic Office Light" panose="02000306000000020004" pitchFamily="2" charset="0"/>
                <a:cs typeface="Arial" panose="020B0604020202020204" pitchFamily="34" charset="0"/>
              </a:rPr>
              <a:t> (fungerer i fuldskærmsvisning) eller følge stien på h-drevet: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Light" panose="02000306000000020004" pitchFamily="2" charset="0"/>
                <a:cs typeface="Arial" panose="020B0604020202020204" pitchFamily="34" charset="0"/>
              </a:rPr>
              <a:t/>
            </a:r>
            <a:br>
              <a:rPr lang="da-DK" altLang="da-DK" sz="900" b="0" noProof="1">
                <a:solidFill>
                  <a:schemeClr val="accent1"/>
                </a:solidFill>
                <a:latin typeface="Republic Office Light" panose="02000306000000020004" pitchFamily="2" charset="0"/>
                <a:cs typeface="Arial" panose="020B0604020202020204" pitchFamily="34" charset="0"/>
              </a:rPr>
            </a:br>
            <a:r>
              <a:rPr lang="da-DK" altLang="da-DK" sz="900" b="0" noProof="1">
                <a:solidFill>
                  <a:schemeClr val="accent1"/>
                </a:solidFill>
                <a:latin typeface="Republic Office" panose="02000506000000020004" pitchFamily="2" charset="0"/>
                <a:cs typeface="Arial" panose="020B0604020202020204" pitchFamily="34" charset="0"/>
              </a:rPr>
              <a:t>H:\Departementet\Faelles\Fotos\Fotos\Ikoner\Ikoner 2019</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Ikoner fra Office-pakken eller internettet bør ikke benyttes. </a:t>
            </a:r>
          </a:p>
        </p:txBody>
      </p:sp>
      <p:sp>
        <p:nvSpPr>
          <p:cNvPr id="24" name="Text Box 2">
            <a:extLst>
              <a:ext uri="{FF2B5EF4-FFF2-40B4-BE49-F238E27FC236}">
                <a16:creationId xmlns:a16="http://schemas.microsoft.com/office/drawing/2014/main" id="{ED278372-CC97-4AEC-ABFA-F866E03CEBDE}"/>
              </a:ext>
            </a:extLst>
          </p:cNvPr>
          <p:cNvSpPr txBox="1">
            <a:spLocks noChangeArrowheads="1"/>
          </p:cNvSpPr>
          <p:nvPr userDrawn="1"/>
        </p:nvSpPr>
        <p:spPr bwMode="auto">
          <a:xfrm>
            <a:off x="539750" y="2989806"/>
            <a:ext cx="2582896"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HJÆLPELINJER</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Brug hjælpelinjer for at give dine slides mere professionelt og ensartet udtryk. </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Klik på fanen </a:t>
            </a:r>
            <a:r>
              <a:rPr lang="da-DK" altLang="da-DK" sz="900" b="0" noProof="1">
                <a:solidFill>
                  <a:schemeClr val="accent1"/>
                </a:solidFill>
                <a:latin typeface="Republic Office" panose="02000506000000020004" pitchFamily="2" charset="0"/>
                <a:cs typeface="Arial" panose="020B0604020202020204" pitchFamily="34" charset="0"/>
              </a:rPr>
              <a:t>Vis</a:t>
            </a:r>
            <a:r>
              <a:rPr lang="da-DK" altLang="da-DK" sz="900" b="0" noProof="1">
                <a:solidFill>
                  <a:schemeClr val="accent1"/>
                </a:solidFill>
                <a:latin typeface="Republic Office Light" panose="02000306000000020004" pitchFamily="2" charset="0"/>
                <a:cs typeface="Arial" panose="020B0604020202020204" pitchFamily="34" charset="0"/>
              </a:rPr>
              <a:t> og sæt hak ved </a:t>
            </a:r>
            <a:r>
              <a:rPr lang="da-DK" altLang="da-DK" sz="900" b="0" noProof="1">
                <a:solidFill>
                  <a:schemeClr val="accent1"/>
                </a:solidFill>
                <a:latin typeface="Republic Office" panose="02000506000000020004" pitchFamily="2" charset="0"/>
                <a:cs typeface="Arial" panose="020B0604020202020204" pitchFamily="34" charset="0"/>
              </a:rPr>
              <a:t>Hjælpelinjer</a:t>
            </a:r>
            <a:r>
              <a:rPr lang="da-DK" altLang="da-DK" sz="900" b="1" noProof="1">
                <a:solidFill>
                  <a:schemeClr val="accent1"/>
                </a:solidFill>
                <a:latin typeface="Republic Office Light" panose="02000306000000020004" pitchFamily="2" charset="0"/>
                <a:cs typeface="Arial" panose="020B0604020202020204" pitchFamily="34" charset="0"/>
              </a:rPr>
              <a:t>.</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Tryk</a:t>
            </a:r>
            <a:r>
              <a:rPr lang="da-DK" altLang="da-DK" sz="900" b="1" noProof="1">
                <a:solidFill>
                  <a:schemeClr val="accent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panose="02000506000000020004" pitchFamily="2" charset="0"/>
                <a:cs typeface="Arial" panose="020B0604020202020204" pitchFamily="34" charset="0"/>
              </a:rPr>
              <a:t>Alt + F9 </a:t>
            </a:r>
            <a:r>
              <a:rPr lang="da-DK" altLang="da-DK" sz="900" b="0" noProof="1">
                <a:solidFill>
                  <a:schemeClr val="accent1"/>
                </a:solidFill>
                <a:latin typeface="Republic Office Light" panose="02000306000000020004" pitchFamily="2" charset="0"/>
                <a:cs typeface="Arial" panose="020B0604020202020204" pitchFamily="34" charset="0"/>
              </a:rPr>
              <a:t>for hurtig visning af hjælpelinjer.</a:t>
            </a:r>
          </a:p>
        </p:txBody>
      </p:sp>
      <p:sp>
        <p:nvSpPr>
          <p:cNvPr id="21" name="Text Box 2">
            <a:extLst>
              <a:ext uri="{FF2B5EF4-FFF2-40B4-BE49-F238E27FC236}">
                <a16:creationId xmlns:a16="http://schemas.microsoft.com/office/drawing/2014/main" id="{789E42CF-0CA9-4AE5-9911-B7629C515D07}"/>
              </a:ext>
            </a:extLst>
          </p:cNvPr>
          <p:cNvSpPr txBox="1">
            <a:spLocks noChangeArrowheads="1"/>
          </p:cNvSpPr>
          <p:nvPr userDrawn="1"/>
        </p:nvSpPr>
        <p:spPr bwMode="auto">
          <a:xfrm>
            <a:off x="6262687" y="4350102"/>
            <a:ext cx="57193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BRUG FOR EN TIDSLINJE, ET DANMARKSKORT ELLER LIGNENDE?</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Find inspiration til dit oplæg ved at bruge typeslides. I samlingen kan du finde proces- og tidslinjeslides, geografiske slides samt slides til visning af forskellige nøgletal mv. Du kan finde typeslides og ved at klikke </a:t>
            </a:r>
            <a:r>
              <a:rPr lang="da-DK" altLang="da-DK" sz="900" b="0" noProof="1">
                <a:solidFill>
                  <a:schemeClr val="tx1"/>
                </a:solidFill>
                <a:latin typeface="Republic Office" panose="02000506000000020004" pitchFamily="2" charset="0"/>
                <a:cs typeface="Arial" panose="020B0604020202020204" pitchFamily="34" charset="0"/>
                <a:hlinkClick r:id="rId8" action="ppaction://hlinkfile">
                  <a:extLst>
                    <a:ext uri="{A12FA001-AC4F-418D-AE19-62706E023703}">
                      <ahyp:hlinkClr xmlns="" xmlns:ahyp="http://schemas.microsoft.com/office/drawing/2018/hyperlinkcolor" val="tx"/>
                    </a:ext>
                  </a:extLst>
                </a:hlinkClick>
              </a:rPr>
              <a:t>her </a:t>
            </a:r>
            <a:r>
              <a:rPr lang="da-DK" altLang="da-DK" sz="900" b="0" noProof="1">
                <a:solidFill>
                  <a:schemeClr val="accent1"/>
                </a:solidFill>
                <a:latin typeface="Republic Office Light" panose="02000306000000020004" pitchFamily="2" charset="0"/>
                <a:cs typeface="Arial" panose="020B0604020202020204" pitchFamily="34" charset="0"/>
              </a:rPr>
              <a:t>(fungerer i fuldskærmsvisning)</a:t>
            </a:r>
            <a:r>
              <a:rPr lang="da-DK" altLang="da-DK" sz="900" b="1" noProof="1">
                <a:solidFill>
                  <a:schemeClr val="tx1"/>
                </a:solidFill>
                <a:latin typeface="Republic Office Light" panose="02000306000000020004" pitchFamily="2" charset="0"/>
                <a:cs typeface="Arial" panose="020B0604020202020204" pitchFamily="34" charset="0"/>
              </a:rPr>
              <a:t> </a:t>
            </a:r>
            <a:r>
              <a:rPr lang="da-DK" altLang="da-DK" sz="900" b="0" noProof="1">
                <a:solidFill>
                  <a:schemeClr val="accent1"/>
                </a:solidFill>
                <a:latin typeface="Republic Office Light" panose="02000306000000020004" pitchFamily="2" charset="0"/>
                <a:cs typeface="Arial" panose="020B0604020202020204" pitchFamily="34" charset="0"/>
              </a:rPr>
              <a:t>eller følge stien på h-drevet: </a:t>
            </a:r>
            <a:r>
              <a:rPr lang="pt-BR" altLang="da-DK" sz="900" b="0" noProof="1">
                <a:solidFill>
                  <a:schemeClr val="accent1"/>
                </a:solidFill>
                <a:latin typeface="Republic Office" panose="02000506000000020004" pitchFamily="2" charset="0"/>
                <a:cs typeface="Arial" panose="020B0604020202020204" pitchFamily="34" charset="0"/>
              </a:rPr>
              <a:t>H:\Departementet\Faelles\Fotos\Fotos\Typeslides </a:t>
            </a:r>
            <a:r>
              <a:rPr lang="pt-BR" altLang="da-DK" sz="900" b="0" noProof="1">
                <a:solidFill>
                  <a:schemeClr val="accent1"/>
                </a:solidFill>
                <a:latin typeface="Republic Office Light" panose="02000306000000020004" pitchFamily="2" charset="0"/>
                <a:cs typeface="Arial" panose="020B0604020202020204" pitchFamily="34" charset="0"/>
              </a:rPr>
              <a:t>Det anbefales at kopiere hele slides ind i dit eget oplæg. </a:t>
            </a:r>
            <a:endParaRPr lang="da-DK" altLang="da-DK" sz="900" b="0" noProof="1">
              <a:solidFill>
                <a:schemeClr val="accent1"/>
              </a:solidFill>
              <a:latin typeface="Republic Office Light" panose="02000306000000020004" pitchFamily="2" charset="0"/>
              <a:cs typeface="Arial" panose="020B0604020202020204" pitchFamily="34" charset="0"/>
            </a:endParaRPr>
          </a:p>
        </p:txBody>
      </p:sp>
      <p:pic>
        <p:nvPicPr>
          <p:cNvPr id="27" name="Billede 26">
            <a:extLst>
              <a:ext uri="{FF2B5EF4-FFF2-40B4-BE49-F238E27FC236}">
                <a16:creationId xmlns:a16="http://schemas.microsoft.com/office/drawing/2014/main" id="{C7C0849F-8581-4B84-B0EC-51952F74A77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86612" y="2336616"/>
            <a:ext cx="1257942" cy="708641"/>
          </a:xfrm>
          <a:prstGeom prst="rect">
            <a:avLst/>
          </a:prstGeom>
        </p:spPr>
      </p:pic>
      <p:pic>
        <p:nvPicPr>
          <p:cNvPr id="28" name="Billede 27">
            <a:extLst>
              <a:ext uri="{FF2B5EF4-FFF2-40B4-BE49-F238E27FC236}">
                <a16:creationId xmlns:a16="http://schemas.microsoft.com/office/drawing/2014/main" id="{7CAD9B84-EDEE-43A2-9082-33CD92F6A5A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63698" y="2336732"/>
            <a:ext cx="1257979" cy="708662"/>
          </a:xfrm>
          <a:prstGeom prst="rect">
            <a:avLst/>
          </a:prstGeom>
        </p:spPr>
      </p:pic>
      <p:pic>
        <p:nvPicPr>
          <p:cNvPr id="10" name="Billede 9">
            <a:extLst>
              <a:ext uri="{FF2B5EF4-FFF2-40B4-BE49-F238E27FC236}">
                <a16:creationId xmlns:a16="http://schemas.microsoft.com/office/drawing/2014/main" id="{D2A22427-7461-40F6-B668-CFBF591AC7A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070366" y="2336460"/>
            <a:ext cx="1257978" cy="708661"/>
          </a:xfrm>
          <a:prstGeom prst="rect">
            <a:avLst/>
          </a:prstGeom>
        </p:spPr>
      </p:pic>
      <p:sp>
        <p:nvSpPr>
          <p:cNvPr id="12" name="Tekstfelt 11">
            <a:extLst>
              <a:ext uri="{FF2B5EF4-FFF2-40B4-BE49-F238E27FC236}">
                <a16:creationId xmlns:a16="http://schemas.microsoft.com/office/drawing/2014/main" id="{7F00BA3A-1311-40B5-BEC8-8544BEEDBADB}"/>
              </a:ext>
            </a:extLst>
          </p:cNvPr>
          <p:cNvSpPr txBox="1"/>
          <p:nvPr userDrawn="1"/>
        </p:nvSpPr>
        <p:spPr>
          <a:xfrm>
            <a:off x="6262688" y="2162086"/>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Forsider med og uden billede</a:t>
            </a:r>
          </a:p>
        </p:txBody>
      </p:sp>
      <p:sp>
        <p:nvSpPr>
          <p:cNvPr id="30" name="Tekstfelt 29">
            <a:extLst>
              <a:ext uri="{FF2B5EF4-FFF2-40B4-BE49-F238E27FC236}">
                <a16:creationId xmlns:a16="http://schemas.microsoft.com/office/drawing/2014/main" id="{F27AA6F4-0908-4E46-809A-65E30C70A13E}"/>
              </a:ext>
            </a:extLst>
          </p:cNvPr>
          <p:cNvSpPr txBox="1"/>
          <p:nvPr userDrawn="1"/>
        </p:nvSpPr>
        <p:spPr>
          <a:xfrm>
            <a:off x="9069355" y="2162086"/>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Agenda- og skillesider</a:t>
            </a:r>
          </a:p>
        </p:txBody>
      </p:sp>
      <p:pic>
        <p:nvPicPr>
          <p:cNvPr id="31" name="Billede 30">
            <a:extLst>
              <a:ext uri="{FF2B5EF4-FFF2-40B4-BE49-F238E27FC236}">
                <a16:creationId xmlns:a16="http://schemas.microsoft.com/office/drawing/2014/main" id="{6407F04F-DC30-41BD-9E4D-150CB344CF7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93260" y="2336596"/>
            <a:ext cx="1257978" cy="708661"/>
          </a:xfrm>
          <a:prstGeom prst="rect">
            <a:avLst/>
          </a:prstGeom>
        </p:spPr>
      </p:pic>
      <p:pic>
        <p:nvPicPr>
          <p:cNvPr id="32" name="Billede 31">
            <a:extLst>
              <a:ext uri="{FF2B5EF4-FFF2-40B4-BE49-F238E27FC236}">
                <a16:creationId xmlns:a16="http://schemas.microsoft.com/office/drawing/2014/main" id="{2A8E9D17-F959-4AE3-A283-6D5B89B451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6612" y="3343437"/>
            <a:ext cx="1257942" cy="708641"/>
          </a:xfrm>
          <a:prstGeom prst="rect">
            <a:avLst/>
          </a:prstGeom>
        </p:spPr>
      </p:pic>
      <p:pic>
        <p:nvPicPr>
          <p:cNvPr id="33" name="Billede 32">
            <a:extLst>
              <a:ext uri="{FF2B5EF4-FFF2-40B4-BE49-F238E27FC236}">
                <a16:creationId xmlns:a16="http://schemas.microsoft.com/office/drawing/2014/main" id="{5D127B38-994F-4649-AD57-A3F9615A0DC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63698" y="3343553"/>
            <a:ext cx="1257979" cy="708662"/>
          </a:xfrm>
          <a:prstGeom prst="rect">
            <a:avLst/>
          </a:prstGeom>
        </p:spPr>
      </p:pic>
      <p:pic>
        <p:nvPicPr>
          <p:cNvPr id="35" name="Billede 34">
            <a:extLst>
              <a:ext uri="{FF2B5EF4-FFF2-40B4-BE49-F238E27FC236}">
                <a16:creationId xmlns:a16="http://schemas.microsoft.com/office/drawing/2014/main" id="{93C5F503-7A42-4722-98A5-9996BF26E77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070365" y="3343281"/>
            <a:ext cx="1257978" cy="708661"/>
          </a:xfrm>
          <a:prstGeom prst="rect">
            <a:avLst/>
          </a:prstGeom>
        </p:spPr>
      </p:pic>
      <p:sp>
        <p:nvSpPr>
          <p:cNvPr id="36" name="Tekstfelt 35">
            <a:extLst>
              <a:ext uri="{FF2B5EF4-FFF2-40B4-BE49-F238E27FC236}">
                <a16:creationId xmlns:a16="http://schemas.microsoft.com/office/drawing/2014/main" id="{B18B31E6-C4DA-409A-A497-01534534012D}"/>
              </a:ext>
            </a:extLst>
          </p:cNvPr>
          <p:cNvSpPr txBox="1"/>
          <p:nvPr userDrawn="1"/>
        </p:nvSpPr>
        <p:spPr>
          <a:xfrm>
            <a:off x="6262688" y="3168907"/>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Indholdssider med billeder</a:t>
            </a:r>
          </a:p>
        </p:txBody>
      </p:sp>
      <p:sp>
        <p:nvSpPr>
          <p:cNvPr id="37" name="Tekstfelt 36">
            <a:extLst>
              <a:ext uri="{FF2B5EF4-FFF2-40B4-BE49-F238E27FC236}">
                <a16:creationId xmlns:a16="http://schemas.microsoft.com/office/drawing/2014/main" id="{AF9A8FFC-8DEF-4638-87D8-E683FA91EE2A}"/>
              </a:ext>
            </a:extLst>
          </p:cNvPr>
          <p:cNvSpPr txBox="1"/>
          <p:nvPr userDrawn="1"/>
        </p:nvSpPr>
        <p:spPr>
          <a:xfrm>
            <a:off x="9069355" y="3168907"/>
            <a:ext cx="1831256"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Indholdssider til grafer og nøgletal</a:t>
            </a:r>
          </a:p>
        </p:txBody>
      </p:sp>
      <p:pic>
        <p:nvPicPr>
          <p:cNvPr id="38" name="Billede 37">
            <a:extLst>
              <a:ext uri="{FF2B5EF4-FFF2-40B4-BE49-F238E27FC236}">
                <a16:creationId xmlns:a16="http://schemas.microsoft.com/office/drawing/2014/main" id="{BFA5D9FD-5D79-4C77-847F-9DFBB055644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93261" y="3343417"/>
            <a:ext cx="1257976" cy="708660"/>
          </a:xfrm>
          <a:prstGeom prst="rect">
            <a:avLst/>
          </a:prstGeom>
        </p:spPr>
      </p:pic>
      <p:pic>
        <p:nvPicPr>
          <p:cNvPr id="39" name="Billede 38">
            <a:extLst>
              <a:ext uri="{FF2B5EF4-FFF2-40B4-BE49-F238E27FC236}">
                <a16:creationId xmlns:a16="http://schemas.microsoft.com/office/drawing/2014/main" id="{95BCB57E-EF6C-4925-AC38-138DE75DA63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586611" y="5435653"/>
            <a:ext cx="1257942" cy="708641"/>
          </a:xfrm>
          <a:prstGeom prst="rect">
            <a:avLst/>
          </a:prstGeom>
        </p:spPr>
      </p:pic>
      <p:pic>
        <p:nvPicPr>
          <p:cNvPr id="40" name="Billede 39">
            <a:hlinkClick r:id="rId8" action="ppaction://hlinkfile"/>
            <a:extLst>
              <a:ext uri="{FF2B5EF4-FFF2-40B4-BE49-F238E27FC236}">
                <a16:creationId xmlns:a16="http://schemas.microsoft.com/office/drawing/2014/main" id="{E8798A49-6699-4517-9298-CB4E15BC246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63699" y="5435769"/>
            <a:ext cx="1257978" cy="708661"/>
          </a:xfrm>
          <a:prstGeom prst="rect">
            <a:avLst/>
          </a:prstGeom>
        </p:spPr>
      </p:pic>
      <p:pic>
        <p:nvPicPr>
          <p:cNvPr id="41" name="Billede 40">
            <a:extLst>
              <a:ext uri="{FF2B5EF4-FFF2-40B4-BE49-F238E27FC236}">
                <a16:creationId xmlns:a16="http://schemas.microsoft.com/office/drawing/2014/main" id="{41FEBE10-7B42-4EE2-8A85-5CA6B8F2510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070365" y="5435497"/>
            <a:ext cx="1257978" cy="708661"/>
          </a:xfrm>
          <a:prstGeom prst="rect">
            <a:avLst/>
          </a:prstGeom>
        </p:spPr>
      </p:pic>
      <p:sp>
        <p:nvSpPr>
          <p:cNvPr id="42" name="Tekstfelt 41">
            <a:extLst>
              <a:ext uri="{FF2B5EF4-FFF2-40B4-BE49-F238E27FC236}">
                <a16:creationId xmlns:a16="http://schemas.microsoft.com/office/drawing/2014/main" id="{6BD1D24A-065D-460A-84A7-B654158C24DD}"/>
              </a:ext>
            </a:extLst>
          </p:cNvPr>
          <p:cNvSpPr txBox="1"/>
          <p:nvPr userDrawn="1"/>
        </p:nvSpPr>
        <p:spPr>
          <a:xfrm>
            <a:off x="6262688" y="5261123"/>
            <a:ext cx="1557135"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Proces- og tidslinjeslides</a:t>
            </a:r>
          </a:p>
        </p:txBody>
      </p:sp>
      <p:sp>
        <p:nvSpPr>
          <p:cNvPr id="43" name="Tekstfelt 42">
            <a:extLst>
              <a:ext uri="{FF2B5EF4-FFF2-40B4-BE49-F238E27FC236}">
                <a16:creationId xmlns:a16="http://schemas.microsoft.com/office/drawing/2014/main" id="{7DBBCAEB-289B-4821-B2AD-4F4DB1AAAF76}"/>
              </a:ext>
            </a:extLst>
          </p:cNvPr>
          <p:cNvSpPr txBox="1"/>
          <p:nvPr userDrawn="1"/>
        </p:nvSpPr>
        <p:spPr>
          <a:xfrm>
            <a:off x="9069355" y="5261123"/>
            <a:ext cx="2098517" cy="138499"/>
          </a:xfrm>
          <a:prstGeom prst="rect">
            <a:avLst/>
          </a:prstGeom>
          <a:noFill/>
        </p:spPr>
        <p:txBody>
          <a:bodyPr wrap="square" lIns="0" tIns="0" rIns="0" bIns="0" rtlCol="0">
            <a:spAutoFit/>
          </a:bodyPr>
          <a:lstStyle/>
          <a:p>
            <a:pPr algn="l"/>
            <a:r>
              <a:rPr lang="da-DK" sz="900" spc="20" baseline="0" dirty="0">
                <a:latin typeface="Republic Office" panose="02000506000000020004" pitchFamily="2" charset="0"/>
              </a:rPr>
              <a:t>Geografiske slides og nøgletalsslides </a:t>
            </a:r>
          </a:p>
        </p:txBody>
      </p:sp>
      <p:pic>
        <p:nvPicPr>
          <p:cNvPr id="44" name="Billede 43">
            <a:extLst>
              <a:ext uri="{FF2B5EF4-FFF2-40B4-BE49-F238E27FC236}">
                <a16:creationId xmlns:a16="http://schemas.microsoft.com/office/drawing/2014/main" id="{D3858160-B21F-42DD-BA2B-1D77CB4D4B8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93261" y="5435633"/>
            <a:ext cx="1257976" cy="708660"/>
          </a:xfrm>
          <a:prstGeom prst="rect">
            <a:avLst/>
          </a:prstGeom>
        </p:spPr>
      </p:pic>
      <p:sp>
        <p:nvSpPr>
          <p:cNvPr id="45" name="Text Box 2">
            <a:extLst>
              <a:ext uri="{FF2B5EF4-FFF2-40B4-BE49-F238E27FC236}">
                <a16:creationId xmlns:a16="http://schemas.microsoft.com/office/drawing/2014/main" id="{88AEFFC5-0A45-4659-B8AE-57DBE28D66E4}"/>
              </a:ext>
            </a:extLst>
          </p:cNvPr>
          <p:cNvSpPr txBox="1">
            <a:spLocks noChangeArrowheads="1"/>
          </p:cNvSpPr>
          <p:nvPr userDrawn="1"/>
        </p:nvSpPr>
        <p:spPr bwMode="auto">
          <a:xfrm>
            <a:off x="3310871" y="4356118"/>
            <a:ext cx="26184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chemeClr val="accent1"/>
                </a:solidFill>
                <a:latin typeface="Republic Office Light" panose="02000306000000020004" pitchFamily="2" charset="0"/>
                <a:cs typeface="Arial" panose="020B0604020202020204" pitchFamily="34" charset="0"/>
              </a:rPr>
              <a:t>COPY/PASTE AF GAMLE SLIDES</a:t>
            </a:r>
          </a:p>
          <a:p>
            <a:pPr eaLnBrk="1" hangingPunct="1">
              <a:spcAft>
                <a:spcPts val="600"/>
              </a:spcAft>
              <a:defRPr/>
            </a:pPr>
            <a:r>
              <a:rPr lang="da-DK" altLang="da-DK" sz="900" b="0" noProof="1">
                <a:solidFill>
                  <a:schemeClr val="accent1"/>
                </a:solidFill>
                <a:latin typeface="Republic Office Light" panose="02000306000000020004" pitchFamily="2" charset="0"/>
                <a:cs typeface="Arial" panose="020B0604020202020204" pitchFamily="34" charset="0"/>
              </a:rPr>
              <a:t>Der er to muligheder, når du skal kopiere gamle slides over til din nye præsentation.</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panose="02000506000000020004" pitchFamily="2" charset="0"/>
                <a:cs typeface="Arial" panose="020B0604020202020204" pitchFamily="34" charset="0"/>
              </a:rPr>
              <a:t>Best practice: </a:t>
            </a:r>
            <a:r>
              <a:rPr lang="da-DK" altLang="da-DK" sz="900" b="0" noProof="1">
                <a:solidFill>
                  <a:schemeClr val="accent1"/>
                </a:solidFill>
                <a:latin typeface="Republic Office Light" panose="02000306000000020004" pitchFamily="2" charset="0"/>
                <a:cs typeface="Arial" panose="020B0604020202020204" pitchFamily="34" charset="0"/>
              </a:rPr>
              <a:t>Opret en slide i din nye præsentation og kopier ét indholdselement ad gangen (fx kopier al tekst fra én tekstboks)</a:t>
            </a:r>
          </a:p>
          <a:p>
            <a:pPr marL="171450" indent="-171450" eaLnBrk="1" hangingPunct="1">
              <a:spcAft>
                <a:spcPts val="600"/>
              </a:spcAft>
              <a:buFont typeface="Arial" panose="020B0604020202020204" pitchFamily="34" charset="0"/>
              <a:buChar char="•"/>
              <a:defRPr/>
            </a:pPr>
            <a:r>
              <a:rPr lang="da-DK" altLang="da-DK" sz="900" b="0" noProof="1">
                <a:solidFill>
                  <a:schemeClr val="accent1"/>
                </a:solidFill>
                <a:latin typeface="Republic Office Light" panose="02000306000000020004" pitchFamily="2" charset="0"/>
                <a:cs typeface="Arial" panose="020B0604020202020204" pitchFamily="34" charset="0"/>
              </a:rPr>
              <a:t>Eller kopier en hel slide over i din nye præsentation og vælg derefter et passende layout. </a:t>
            </a:r>
          </a:p>
        </p:txBody>
      </p:sp>
    </p:spTree>
    <p:extLst>
      <p:ext uri="{BB962C8B-B14F-4D97-AF65-F5344CB8AC3E}">
        <p14:creationId xmlns:p14="http://schemas.microsoft.com/office/powerpoint/2010/main" val="171459425"/>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10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agenda titel</a:t>
            </a:r>
          </a:p>
        </p:txBody>
      </p:sp>
      <p:sp>
        <p:nvSpPr>
          <p:cNvPr id="7" name="Text Placeholder 2"/>
          <p:cNvSpPr>
            <a:spLocks noGrp="1"/>
          </p:cNvSpPr>
          <p:nvPr>
            <p:ph type="body" sz="quarter" idx="13" hasCustomPrompt="1"/>
          </p:nvPr>
        </p:nvSpPr>
        <p:spPr>
          <a:xfrm>
            <a:off x="539749" y="1806575"/>
            <a:ext cx="11109326" cy="4294188"/>
          </a:xfrm>
        </p:spPr>
        <p:txBody>
          <a:bodyPr/>
          <a:lstStyle>
            <a:lvl1pPr marL="360000" indent="-360000">
              <a:lnSpc>
                <a:spcPct val="98000"/>
              </a:lnSpc>
              <a:spcBef>
                <a:spcPts val="1200"/>
              </a:spcBef>
              <a:spcAft>
                <a:spcPts val="0"/>
              </a:spcAft>
              <a:buFont typeface="+mj-lt"/>
              <a:buAutoNum type="arabicPeriod"/>
              <a:defRPr sz="2200"/>
            </a:lvl1pPr>
            <a:lvl2pPr marL="720000" indent="-360000">
              <a:lnSpc>
                <a:spcPct val="98000"/>
              </a:lnSpc>
              <a:spcBef>
                <a:spcPts val="0"/>
              </a:spcBef>
              <a:spcAft>
                <a:spcPts val="0"/>
              </a:spcAft>
              <a:buFont typeface="+mj-lt"/>
              <a:buAutoNum type="alphaLcPeriod"/>
              <a:defRPr sz="2200" b="0"/>
            </a:lvl2pPr>
            <a:lvl3pPr marL="0" indent="0">
              <a:lnSpc>
                <a:spcPct val="98000"/>
              </a:lnSpc>
              <a:spcBef>
                <a:spcPts val="1200"/>
              </a:spcBef>
              <a:buFont typeface="Arial" panose="020B0604020202020204" pitchFamily="34" charset="0"/>
              <a:buNone/>
              <a:defRPr sz="2200"/>
            </a:lvl3pPr>
            <a:lvl4pPr marL="0" indent="0">
              <a:spcBef>
                <a:spcPts val="1200"/>
              </a:spcBef>
              <a:buFont typeface="Arial" panose="020B0604020202020204" pitchFamily="34" charset="0"/>
              <a:buChar char="​"/>
              <a:defRPr sz="2200"/>
            </a:lvl4pPr>
            <a:lvl5pPr marL="0" indent="0">
              <a:spcBef>
                <a:spcPts val="1200"/>
              </a:spcBef>
              <a:buFont typeface="Arial" panose="020B0604020202020204" pitchFamily="34" charset="0"/>
              <a:buChar char="​"/>
              <a:defRPr sz="2200"/>
            </a:lvl5pPr>
            <a:lvl6pPr marL="0" indent="0">
              <a:spcBef>
                <a:spcPts val="1200"/>
              </a:spcBef>
              <a:buFont typeface="Arial" panose="020B0604020202020204" pitchFamily="34" charset="0"/>
              <a:buChar char="​"/>
              <a:defRPr sz="2200"/>
            </a:lvl6pPr>
            <a:lvl7pPr marL="0" indent="0">
              <a:spcBef>
                <a:spcPts val="1200"/>
              </a:spcBef>
              <a:buFont typeface="Arial" panose="020B0604020202020204" pitchFamily="34" charset="0"/>
              <a:buChar char="​"/>
              <a:defRPr sz="2200"/>
            </a:lvl7pPr>
            <a:lvl8pPr marL="0" indent="0">
              <a:spcBef>
                <a:spcPts val="1200"/>
              </a:spcBef>
              <a:buFont typeface="Arial" panose="020B0604020202020204" pitchFamily="34" charset="0"/>
              <a:buChar char="​"/>
              <a:defRPr sz="2200"/>
            </a:lvl8pPr>
            <a:lvl9pPr marL="0" indent="0">
              <a:spcBef>
                <a:spcPts val="1200"/>
              </a:spcBef>
              <a:buFont typeface="Arial" panose="020B0604020202020204" pitchFamily="34" charset="0"/>
              <a:buChar char="​"/>
              <a:defRPr sz="2200"/>
            </a:lvl9pPr>
          </a:lstStyle>
          <a:p>
            <a:pPr lvl="0"/>
            <a:r>
              <a:rPr lang="da-DK" noProof="0" dirty="0"/>
              <a:t>Klik for at tilføje agendapunkt</a:t>
            </a:r>
          </a:p>
          <a:p>
            <a:pPr lvl="1"/>
            <a:r>
              <a:rPr lang="da-DK" noProof="0" dirty="0"/>
              <a:t>Second </a:t>
            </a:r>
            <a:r>
              <a:rPr lang="da-DK" noProof="0" dirty="0" err="1"/>
              <a:t>level</a:t>
            </a:r>
            <a:endParaRPr lang="da-DK" noProof="0" dirty="0"/>
          </a:p>
          <a:p>
            <a:pPr lvl="2"/>
            <a:endParaRPr lang="da-DK" noProof="0" dirty="0"/>
          </a:p>
        </p:txBody>
      </p:sp>
      <p:sp>
        <p:nvSpPr>
          <p:cNvPr id="5" name="Slide Number Placeholder 4"/>
          <p:cNvSpPr>
            <a:spLocks noGrp="1"/>
          </p:cNvSpPr>
          <p:nvPr>
            <p:ph type="sldNum" sz="quarter" idx="12"/>
          </p:nvPr>
        </p:nvSpPr>
        <p:spPr/>
        <p:txBody>
          <a:bodyPr/>
          <a:lstStyle/>
          <a:p>
            <a:fld id="{24C8C45C-947F-4981-8B3F-4F32E973C901}" type="slidenum">
              <a:rPr lang="da-DK" noProof="0" smtClean="0"/>
              <a:pPr/>
              <a:t>‹nr.›</a:t>
            </a:fld>
            <a:endParaRPr lang="da-DK" noProof="0" dirty="0"/>
          </a:p>
        </p:txBody>
      </p:sp>
      <p:sp>
        <p:nvSpPr>
          <p:cNvPr id="9" name="Pladsholder til dato 2" hidden="1">
            <a:extLst>
              <a:ext uri="{FF2B5EF4-FFF2-40B4-BE49-F238E27FC236}">
                <a16:creationId xmlns:a16="http://schemas.microsoft.com/office/drawing/2014/main" id="{86494779-5AB4-4072-B5EE-4C8049E922ED}"/>
              </a:ext>
            </a:extLst>
          </p:cNvPr>
          <p:cNvSpPr>
            <a:spLocks noGrp="1"/>
          </p:cNvSpPr>
          <p:nvPr>
            <p:ph type="dt" sz="half" idx="10"/>
          </p:nvPr>
        </p:nvSpPr>
        <p:spPr>
          <a:xfrm>
            <a:off x="0" y="6876000"/>
            <a:ext cx="0" cy="0"/>
          </a:xfrm>
        </p:spPr>
        <p:txBody>
          <a:bodyPr/>
          <a:lstStyle>
            <a:lvl1pPr>
              <a:defRPr sz="100">
                <a:noFill/>
              </a:defRPr>
            </a:lvl1pPr>
          </a:lstStyle>
          <a:p>
            <a:fld id="{E99F6C2A-7561-4B40-9F4F-5CB3A81AC429}" type="datetime1">
              <a:rPr lang="da-DK" smtClean="0"/>
              <a:t>20-03-2023</a:t>
            </a:fld>
            <a:endParaRPr lang="da-DK" dirty="0"/>
          </a:p>
        </p:txBody>
      </p:sp>
      <p:sp>
        <p:nvSpPr>
          <p:cNvPr id="10" name="Pladsholder til sidefod 3" hidden="1">
            <a:extLst>
              <a:ext uri="{FF2B5EF4-FFF2-40B4-BE49-F238E27FC236}">
                <a16:creationId xmlns:a16="http://schemas.microsoft.com/office/drawing/2014/main" id="{D787A9BF-73E4-4D7A-B2F8-38835B73A6E3}"/>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1"/>
      </p:bgRef>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29FC799A-25F9-4DC7-BDB1-50894DE1EA28}"/>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a:xfrm>
            <a:off x="539749" y="1806575"/>
            <a:ext cx="11109326" cy="4294188"/>
          </a:xfrm>
        </p:spPr>
        <p:txBody>
          <a:bodyPr/>
          <a:lstStyle>
            <a:lvl1pPr marL="360000" indent="-360000">
              <a:lnSpc>
                <a:spcPct val="98000"/>
              </a:lnSpc>
              <a:spcBef>
                <a:spcPts val="1200"/>
              </a:spcBef>
              <a:spcAft>
                <a:spcPts val="0"/>
              </a:spcAft>
              <a:buFont typeface="+mj-lt"/>
              <a:buAutoNum type="arabicPeriod"/>
              <a:defRPr sz="2200">
                <a:solidFill>
                  <a:schemeClr val="tx1"/>
                </a:solidFill>
              </a:defRPr>
            </a:lvl1pPr>
            <a:lvl2pPr marL="720000" indent="-360000">
              <a:lnSpc>
                <a:spcPct val="98000"/>
              </a:lnSpc>
              <a:spcBef>
                <a:spcPts val="0"/>
              </a:spcBef>
              <a:spcAft>
                <a:spcPts val="0"/>
              </a:spcAft>
              <a:buFont typeface="+mj-lt"/>
              <a:buAutoNum type="alphaLcPeriod"/>
              <a:defRPr sz="2200" b="0">
                <a:solidFill>
                  <a:schemeClr val="tx1"/>
                </a:solidFill>
              </a:defRPr>
            </a:lvl2pPr>
            <a:lvl3pPr marL="0" indent="0">
              <a:lnSpc>
                <a:spcPct val="98000"/>
              </a:lnSpc>
              <a:spcBef>
                <a:spcPts val="1200"/>
              </a:spcBef>
              <a:buFont typeface="Arial" panose="020B0604020202020204" pitchFamily="34" charset="0"/>
              <a:buNone/>
              <a:defRPr sz="2200">
                <a:solidFill>
                  <a:schemeClr val="tx1"/>
                </a:solidFill>
              </a:defRPr>
            </a:lvl3pPr>
            <a:lvl4pPr marL="0" indent="0">
              <a:spcBef>
                <a:spcPts val="1200"/>
              </a:spcBef>
              <a:buFont typeface="Arial" panose="020B0604020202020204" pitchFamily="34" charset="0"/>
              <a:buChar char="​"/>
              <a:defRPr sz="2200"/>
            </a:lvl4pPr>
            <a:lvl5pPr marL="0" indent="0">
              <a:spcBef>
                <a:spcPts val="1200"/>
              </a:spcBef>
              <a:buFont typeface="Arial" panose="020B0604020202020204" pitchFamily="34" charset="0"/>
              <a:buChar char="​"/>
              <a:defRPr sz="2200"/>
            </a:lvl5pPr>
            <a:lvl6pPr marL="0" indent="0">
              <a:spcBef>
                <a:spcPts val="1200"/>
              </a:spcBef>
              <a:buFont typeface="Arial" panose="020B0604020202020204" pitchFamily="34" charset="0"/>
              <a:buChar char="​"/>
              <a:defRPr sz="2200"/>
            </a:lvl6pPr>
            <a:lvl7pPr marL="0" indent="0">
              <a:spcBef>
                <a:spcPts val="1200"/>
              </a:spcBef>
              <a:buFont typeface="Arial" panose="020B0604020202020204" pitchFamily="34" charset="0"/>
              <a:buChar char="​"/>
              <a:defRPr sz="2200"/>
            </a:lvl7pPr>
            <a:lvl8pPr marL="0" indent="0">
              <a:spcBef>
                <a:spcPts val="1200"/>
              </a:spcBef>
              <a:buFont typeface="Arial" panose="020B0604020202020204" pitchFamily="34" charset="0"/>
              <a:buChar char="​"/>
              <a:defRPr sz="2200"/>
            </a:lvl8pPr>
            <a:lvl9pPr marL="0" indent="0">
              <a:spcBef>
                <a:spcPts val="1200"/>
              </a:spcBef>
              <a:buFont typeface="Arial" panose="020B0604020202020204" pitchFamily="34" charset="0"/>
              <a:buChar char="​"/>
              <a:defRPr sz="2200"/>
            </a:lvl9pPr>
          </a:lstStyle>
          <a:p>
            <a:pPr lvl="0"/>
            <a:r>
              <a:rPr lang="da-DK" noProof="0" dirty="0"/>
              <a:t>Klik for at tilføje agendapunkt</a:t>
            </a:r>
          </a:p>
          <a:p>
            <a:pPr lvl="1"/>
            <a:r>
              <a:rPr lang="da-DK" noProof="0" dirty="0"/>
              <a:t>Second </a:t>
            </a:r>
            <a:r>
              <a:rPr lang="da-DK" noProof="0" dirty="0" err="1"/>
              <a:t>level</a:t>
            </a:r>
            <a:endParaRPr lang="da-DK" noProof="0" dirty="0"/>
          </a:p>
          <a:p>
            <a:pPr lvl="2"/>
            <a:endParaRPr lang="da-DK" noProof="0"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dirty="0"/>
          </a:p>
        </p:txBody>
      </p:sp>
      <p:sp>
        <p:nvSpPr>
          <p:cNvPr id="9" name="Pladsholder til dato 2" hidden="1">
            <a:extLst>
              <a:ext uri="{FF2B5EF4-FFF2-40B4-BE49-F238E27FC236}">
                <a16:creationId xmlns:a16="http://schemas.microsoft.com/office/drawing/2014/main" id="{86494779-5AB4-4072-B5EE-4C8049E922ED}"/>
              </a:ext>
            </a:extLst>
          </p:cNvPr>
          <p:cNvSpPr>
            <a:spLocks noGrp="1"/>
          </p:cNvSpPr>
          <p:nvPr>
            <p:ph type="dt" sz="half" idx="10"/>
          </p:nvPr>
        </p:nvSpPr>
        <p:spPr>
          <a:xfrm>
            <a:off x="0" y="6876000"/>
            <a:ext cx="0" cy="0"/>
          </a:xfrm>
        </p:spPr>
        <p:txBody>
          <a:bodyPr/>
          <a:lstStyle>
            <a:lvl1pPr>
              <a:defRPr sz="100">
                <a:noFill/>
              </a:defRPr>
            </a:lvl1pPr>
          </a:lstStyle>
          <a:p>
            <a:fld id="{3B594434-87EC-48D1-BAC8-9534FF03713E}" type="datetime1">
              <a:rPr lang="da-DK" smtClean="0"/>
              <a:t>20-03-2023</a:t>
            </a:fld>
            <a:endParaRPr lang="da-DK" dirty="0"/>
          </a:p>
        </p:txBody>
      </p:sp>
      <p:sp>
        <p:nvSpPr>
          <p:cNvPr id="10" name="Pladsholder til sidefod 3" hidden="1">
            <a:extLst>
              <a:ext uri="{FF2B5EF4-FFF2-40B4-BE49-F238E27FC236}">
                <a16:creationId xmlns:a16="http://schemas.microsoft.com/office/drawing/2014/main" id="{D787A9BF-73E4-4D7A-B2F8-38835B73A6E3}"/>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29537506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Skilles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539749" y="611188"/>
            <a:ext cx="7585200" cy="2595600"/>
          </a:xfrm>
        </p:spPr>
        <p:txBody>
          <a:bodyPr anchor="b"/>
          <a:lstStyle>
            <a:lvl1pPr algn="l">
              <a:lnSpc>
                <a:spcPct val="86000"/>
              </a:lnSpc>
              <a:defRPr sz="5200">
                <a:solidFill>
                  <a:schemeClr val="tx1"/>
                </a:solidFill>
                <a:latin typeface="+mn-lt"/>
              </a:defRPr>
            </a:lvl1pPr>
          </a:lstStyle>
          <a:p>
            <a:r>
              <a:rPr lang="da-DK" dirty="0"/>
              <a:t>Klik for at tilføje kapiteltekst</a:t>
            </a:r>
          </a:p>
        </p:txBody>
      </p:sp>
      <p:sp>
        <p:nvSpPr>
          <p:cNvPr id="13" name="Subtitle 2">
            <a:extLst>
              <a:ext uri="{FF2B5EF4-FFF2-40B4-BE49-F238E27FC236}">
                <a16:creationId xmlns:a16="http://schemas.microsoft.com/office/drawing/2014/main" id="{BDF47C75-2CC5-4188-BBD5-3AA7D248CED2}"/>
              </a:ext>
            </a:extLst>
          </p:cNvPr>
          <p:cNvSpPr>
            <a:spLocks noGrp="1"/>
          </p:cNvSpPr>
          <p:nvPr>
            <p:ph type="subTitle" idx="1" hasCustomPrompt="1"/>
          </p:nvPr>
        </p:nvSpPr>
        <p:spPr>
          <a:xfrm>
            <a:off x="539750" y="3366660"/>
            <a:ext cx="7586596" cy="1655762"/>
          </a:xfrm>
        </p:spPr>
        <p:txBody>
          <a:bodyPr/>
          <a:lstStyle>
            <a:lvl1pPr marL="0" indent="0" algn="l">
              <a:spcBef>
                <a:spcPts val="0"/>
              </a:spcBef>
              <a:spcAft>
                <a:spcPts val="0"/>
              </a:spcAft>
              <a:buFontTx/>
              <a:buNone/>
              <a:defRPr sz="1800" b="0">
                <a:solidFill>
                  <a:schemeClr val="tx1"/>
                </a:solidFill>
                <a:latin typeface="Republic" panose="02000506000000020004" pitchFamily="2"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Klik for at tilføje undertitel</a:t>
            </a:r>
          </a:p>
        </p:txBody>
      </p:sp>
      <p:sp>
        <p:nvSpPr>
          <p:cNvPr id="8" name="Pladsholder til dato 2" hidden="1">
            <a:extLst>
              <a:ext uri="{FF2B5EF4-FFF2-40B4-BE49-F238E27FC236}">
                <a16:creationId xmlns:a16="http://schemas.microsoft.com/office/drawing/2014/main" id="{BEBAAB20-4622-4515-B5C0-FD578D310919}"/>
              </a:ext>
            </a:extLst>
          </p:cNvPr>
          <p:cNvSpPr>
            <a:spLocks noGrp="1"/>
          </p:cNvSpPr>
          <p:nvPr>
            <p:ph type="dt" sz="half" idx="10"/>
          </p:nvPr>
        </p:nvSpPr>
        <p:spPr>
          <a:xfrm>
            <a:off x="0" y="6876000"/>
            <a:ext cx="0" cy="0"/>
          </a:xfrm>
        </p:spPr>
        <p:txBody>
          <a:bodyPr/>
          <a:lstStyle>
            <a:lvl1pPr>
              <a:defRPr sz="100">
                <a:noFill/>
              </a:defRPr>
            </a:lvl1pPr>
          </a:lstStyle>
          <a:p>
            <a:fld id="{FC0B127D-1EA4-4DE4-A2E7-6C2BAA3762B8}" type="datetime1">
              <a:rPr lang="da-DK" smtClean="0"/>
              <a:t>20-03-2023</a:t>
            </a:fld>
            <a:endParaRPr lang="da-DK" dirty="0"/>
          </a:p>
        </p:txBody>
      </p:sp>
      <p:sp>
        <p:nvSpPr>
          <p:cNvPr id="9" name="Pladsholder til sidefod 3" hidden="1">
            <a:extLst>
              <a:ext uri="{FF2B5EF4-FFF2-40B4-BE49-F238E27FC236}">
                <a16:creationId xmlns:a16="http://schemas.microsoft.com/office/drawing/2014/main" id="{8DED0056-E376-412C-9D4D-87C7EB723EF0}"/>
              </a:ext>
            </a:extLst>
          </p:cNvPr>
          <p:cNvSpPr>
            <a:spLocks noGrp="1"/>
          </p:cNvSpPr>
          <p:nvPr>
            <p:ph type="ftr" sz="quarter" idx="11"/>
          </p:nvPr>
        </p:nvSpPr>
        <p:spPr>
          <a:xfrm>
            <a:off x="0" y="6876000"/>
            <a:ext cx="0" cy="0"/>
          </a:xfrm>
        </p:spPr>
        <p:txBody>
          <a:bodyPr/>
          <a:lstStyle>
            <a:lvl1pPr>
              <a:defRPr sz="100">
                <a:noFill/>
              </a:defRPr>
            </a:lvl1pPr>
          </a:lstStyle>
          <a:p>
            <a:endParaRPr lang="da-DK" dirty="0"/>
          </a:p>
        </p:txBody>
      </p:sp>
      <p:sp>
        <p:nvSpPr>
          <p:cNvPr id="10" name="Pladsholder til slidenummer 4" hidden="1">
            <a:extLst>
              <a:ext uri="{FF2B5EF4-FFF2-40B4-BE49-F238E27FC236}">
                <a16:creationId xmlns:a16="http://schemas.microsoft.com/office/drawing/2014/main" id="{FD2F4D75-80DF-4896-8D83-CCED9BFBF36F}"/>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Ikon">
            <a:extLst>
              <a:ext uri="{FF2B5EF4-FFF2-40B4-BE49-F238E27FC236}">
                <a16:creationId xmlns:a16="http://schemas.microsoft.com/office/drawing/2014/main" id="{0F5F0AE1-F3D6-4E0A-9A7B-6A92772593FF}"/>
              </a:ext>
            </a:extLst>
          </p:cNvPr>
          <p:cNvSpPr>
            <a:spLocks noChangeAspect="1"/>
          </p:cNvSpPr>
          <p:nvPr userDrawn="1"/>
        </p:nvSpPr>
        <p:spPr bwMode="auto">
          <a:xfrm>
            <a:off x="9428938" y="6401347"/>
            <a:ext cx="2221200" cy="151479"/>
          </a:xfrm>
          <a:custGeom>
            <a:avLst/>
            <a:gdLst>
              <a:gd name="T0" fmla="*/ 1105 w 1657"/>
              <a:gd name="T1" fmla="*/ 0 h 113"/>
              <a:gd name="T2" fmla="*/ 1105 w 1657"/>
              <a:gd name="T3" fmla="*/ 38 h 113"/>
              <a:gd name="T4" fmla="*/ 553 w 1657"/>
              <a:gd name="T5" fmla="*/ 38 h 113"/>
              <a:gd name="T6" fmla="*/ 553 w 1657"/>
              <a:gd name="T7" fmla="*/ 76 h 113"/>
              <a:gd name="T8" fmla="*/ 0 w 1657"/>
              <a:gd name="T9" fmla="*/ 76 h 113"/>
              <a:gd name="T10" fmla="*/ 0 w 1657"/>
              <a:gd name="T11" fmla="*/ 113 h 113"/>
              <a:gd name="T12" fmla="*/ 1657 w 1657"/>
              <a:gd name="T13" fmla="*/ 113 h 113"/>
              <a:gd name="T14" fmla="*/ 1657 w 1657"/>
              <a:gd name="T15" fmla="*/ 0 h 113"/>
              <a:gd name="T16" fmla="*/ 1105 w 165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7" h="113">
                <a:moveTo>
                  <a:pt x="1105" y="0"/>
                </a:moveTo>
                <a:lnTo>
                  <a:pt x="1105" y="38"/>
                </a:lnTo>
                <a:lnTo>
                  <a:pt x="553" y="38"/>
                </a:lnTo>
                <a:lnTo>
                  <a:pt x="553" y="76"/>
                </a:lnTo>
                <a:lnTo>
                  <a:pt x="0" y="76"/>
                </a:lnTo>
                <a:lnTo>
                  <a:pt x="0" y="113"/>
                </a:lnTo>
                <a:lnTo>
                  <a:pt x="1657" y="113"/>
                </a:lnTo>
                <a:lnTo>
                  <a:pt x="1657" y="0"/>
                </a:lnTo>
                <a:lnTo>
                  <a:pt x="1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vmlDrawing" Target="../drawings/vmlDrawing1.v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20.emf"/><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oleObject" Target="../embeddings/oleObject1.bin"/><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49" y="1824037"/>
            <a:ext cx="11109325" cy="4276726"/>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a:t>
            </a:r>
          </a:p>
          <a:p>
            <a:pPr lvl="6"/>
            <a:r>
              <a:rPr lang="da-DK" noProof="0" dirty="0"/>
              <a:t>Level 7, lille Header</a:t>
            </a:r>
          </a:p>
          <a:p>
            <a:pPr lvl="7"/>
            <a:r>
              <a:rPr lang="da-DK" noProof="0" dirty="0"/>
              <a:t>Level 8, lille Body</a:t>
            </a:r>
          </a:p>
          <a:p>
            <a:pPr lvl="8"/>
            <a:r>
              <a:rPr lang="da-DK" noProof="0" dirty="0"/>
              <a:t>Level 9, Infografik</a:t>
            </a:r>
          </a:p>
        </p:txBody>
      </p:sp>
      <p:sp>
        <p:nvSpPr>
          <p:cNvPr id="6" name="Slide Number Placeholder 5"/>
          <p:cNvSpPr>
            <a:spLocks noGrp="1"/>
          </p:cNvSpPr>
          <p:nvPr>
            <p:ph type="sldNum" sz="quarter" idx="4"/>
          </p:nvPr>
        </p:nvSpPr>
        <p:spPr>
          <a:xfrm>
            <a:off x="11254154" y="6423198"/>
            <a:ext cx="394920" cy="180000"/>
          </a:xfrm>
          <a:prstGeom prst="rect">
            <a:avLst/>
          </a:prstGeom>
        </p:spPr>
        <p:txBody>
          <a:bodyPr vert="horz" lIns="0" tIns="0" rIns="0" bIns="0" rtlCol="0" anchor="b" anchorCtr="0"/>
          <a:lstStyle>
            <a:lvl1pPr algn="r">
              <a:defRPr sz="1250">
                <a:solidFill>
                  <a:schemeClr val="accent1"/>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613250"/>
            <a:ext cx="11109324" cy="900000"/>
          </a:xfrm>
          <a:prstGeom prst="rect">
            <a:avLst/>
          </a:prstGeom>
        </p:spPr>
        <p:txBody>
          <a:bodyPr vert="horz" lIns="0" tIns="0" rIns="0" bIns="0" rtlCol="0" anchor="t" anchorCtr="0">
            <a:noAutofit/>
          </a:bodyPr>
          <a:lstStyle/>
          <a:p>
            <a:endParaRPr lang="da-DK" dirty="0"/>
          </a:p>
        </p:txBody>
      </p:sp>
      <p:sp>
        <p:nvSpPr>
          <p:cNvPr id="2" name="Date Placeholder 1" hidden="1">
            <a:extLst>
              <a:ext uri="{FF2B5EF4-FFF2-40B4-BE49-F238E27FC236}">
                <a16:creationId xmlns:a16="http://schemas.microsoft.com/office/drawing/2014/main" id="{6DAF2562-DFA4-49A4-9C2A-FBAD02376BBC}"/>
              </a:ext>
            </a:extLst>
          </p:cNvPr>
          <p:cNvSpPr>
            <a:spLocks noGrp="1"/>
          </p:cNvSpPr>
          <p:nvPr>
            <p:ph type="dt" sz="half" idx="2"/>
          </p:nvPr>
        </p:nvSpPr>
        <p:spPr>
          <a:xfrm>
            <a:off x="539750" y="6423198"/>
            <a:ext cx="1009352" cy="180000"/>
          </a:xfrm>
          <a:prstGeom prst="rect">
            <a:avLst/>
          </a:prstGeom>
        </p:spPr>
        <p:txBody>
          <a:bodyPr vert="horz" lIns="0" tIns="0" rIns="0" bIns="0" rtlCol="0" anchor="b" anchorCtr="0"/>
          <a:lstStyle>
            <a:lvl1pPr algn="l">
              <a:defRPr sz="1250">
                <a:solidFill>
                  <a:schemeClr val="accent1"/>
                </a:solidFill>
              </a:defRPr>
            </a:lvl1pPr>
          </a:lstStyle>
          <a:p>
            <a:fld id="{C48C6E2B-E5D0-4D8A-83E7-54B5720C5CCC}" type="datetime1">
              <a:rPr lang="da-DK" smtClean="0"/>
              <a:t>20-03-2023</a:t>
            </a:fld>
            <a:endParaRPr lang="da-DK" dirty="0"/>
          </a:p>
        </p:txBody>
      </p:sp>
      <p:sp>
        <p:nvSpPr>
          <p:cNvPr id="8" name="Footer Placeholder 7" hidden="1">
            <a:extLst>
              <a:ext uri="{FF2B5EF4-FFF2-40B4-BE49-F238E27FC236}">
                <a16:creationId xmlns:a16="http://schemas.microsoft.com/office/drawing/2014/main" id="{3D397FDF-4480-4092-8EF3-23AF214F4831}"/>
              </a:ext>
            </a:extLst>
          </p:cNvPr>
          <p:cNvSpPr>
            <a:spLocks noGrp="1"/>
          </p:cNvSpPr>
          <p:nvPr>
            <p:ph type="ftr" sz="quarter" idx="3"/>
          </p:nvPr>
        </p:nvSpPr>
        <p:spPr>
          <a:xfrm>
            <a:off x="1549102" y="6423198"/>
            <a:ext cx="4375448" cy="180000"/>
          </a:xfrm>
          <a:prstGeom prst="rect">
            <a:avLst/>
          </a:prstGeom>
        </p:spPr>
        <p:txBody>
          <a:bodyPr vert="horz" lIns="0" tIns="0" rIns="0" bIns="0" rtlCol="0" anchor="b" anchorCtr="0"/>
          <a:lstStyle>
            <a:lvl1pPr algn="l">
              <a:defRPr sz="1250">
                <a:solidFill>
                  <a:schemeClr val="accent1"/>
                </a:solidFill>
              </a:defRPr>
            </a:lvl1pPr>
          </a:lstStyle>
          <a:p>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0" r:id="rId2"/>
    <p:sldLayoutId id="2147483791" r:id="rId3"/>
    <p:sldLayoutId id="2147483792" r:id="rId4"/>
    <p:sldLayoutId id="2147483793" r:id="rId5"/>
    <p:sldLayoutId id="2147483794" r:id="rId6"/>
    <p:sldLayoutId id="2147483737" r:id="rId7"/>
    <p:sldLayoutId id="2147483797" r:id="rId8"/>
    <p:sldLayoutId id="2147483731" r:id="rId9"/>
    <p:sldLayoutId id="2147483795" r:id="rId10"/>
    <p:sldLayoutId id="2147483796" r:id="rId11"/>
    <p:sldLayoutId id="2147483769" r:id="rId12"/>
    <p:sldLayoutId id="2147483770" r:id="rId13"/>
    <p:sldLayoutId id="2147483768" r:id="rId14"/>
    <p:sldLayoutId id="2147483773" r:id="rId15"/>
    <p:sldLayoutId id="2147483764" r:id="rId16"/>
    <p:sldLayoutId id="2147483762" r:id="rId17"/>
    <p:sldLayoutId id="2147483756" r:id="rId18"/>
    <p:sldLayoutId id="2147483765" r:id="rId19"/>
    <p:sldLayoutId id="2147483766" r:id="rId20"/>
    <p:sldLayoutId id="2147483767" r:id="rId21"/>
    <p:sldLayoutId id="2147483774" r:id="rId22"/>
    <p:sldLayoutId id="2147483775" r:id="rId23"/>
    <p:sldLayoutId id="2147483776" r:id="rId24"/>
    <p:sldLayoutId id="2147483771" r:id="rId25"/>
    <p:sldLayoutId id="2147483772" r:id="rId26"/>
    <p:sldLayoutId id="2147483763" r:id="rId27"/>
    <p:sldLayoutId id="2147483761" r:id="rId28"/>
    <p:sldLayoutId id="2147483743" r:id="rId29"/>
    <p:sldLayoutId id="2147483803" r:id="rId30"/>
    <p:sldLayoutId id="2147483744" r:id="rId31"/>
    <p:sldLayoutId id="2147483759" r:id="rId32"/>
  </p:sldLayoutIdLst>
  <p:hf hdr="0" ftr="0" dt="0"/>
  <p:txStyles>
    <p:titleStyle>
      <a:lvl1pPr algn="l" defTabSz="914400" rtl="0" eaLnBrk="1" latinLnBrk="0" hangingPunct="1">
        <a:lnSpc>
          <a:spcPct val="89000"/>
        </a:lnSpc>
        <a:spcBef>
          <a:spcPct val="0"/>
        </a:spcBef>
        <a:buNone/>
        <a:defRPr sz="3000"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1pPr>
      <a:lvl2pPr marL="432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1800" b="0" kern="1200" spc="20" baseline="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2400"/>
        </a:spcAft>
        <a:buFont typeface="Arial" panose="020B0604020202020204" pitchFamily="34" charset="0"/>
        <a:buChar char="​"/>
        <a:tabLst/>
        <a:defRPr sz="1800" kern="1200" spc="20" baseline="0">
          <a:solidFill>
            <a:schemeClr val="accent1"/>
          </a:solidFill>
          <a:latin typeface="+mn-lt"/>
          <a:ea typeface="+mn-ea"/>
          <a:cs typeface="+mn-cs"/>
        </a:defRPr>
      </a:lvl5pPr>
      <a:lvl6pPr marL="180000" indent="-180000" algn="l" defTabSz="914400" rtl="0" eaLnBrk="1" latinLnBrk="0" hangingPunct="1">
        <a:lnSpc>
          <a:spcPct val="110000"/>
        </a:lnSpc>
        <a:spcBef>
          <a:spcPts val="0"/>
        </a:spcBef>
        <a:spcAft>
          <a:spcPts val="600"/>
        </a:spcAft>
        <a:buFont typeface="Arial" panose="020B0604020202020204" pitchFamily="34" charset="0"/>
        <a:buChar char="•"/>
        <a:defRPr sz="1250" kern="1200" spc="2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Char char="​"/>
        <a:defRPr sz="1250" b="0" kern="1200" spc="20" baseline="0">
          <a:solidFill>
            <a:schemeClr val="accent1"/>
          </a:solidFill>
          <a:latin typeface="+mj-lt"/>
          <a:ea typeface="+mn-ea"/>
          <a:cs typeface="+mn-cs"/>
        </a:defRPr>
      </a:lvl7pPr>
      <a:lvl8pPr marL="0" indent="0" algn="l" defTabSz="914400" rtl="0" eaLnBrk="1" latinLnBrk="0" hangingPunct="1">
        <a:lnSpc>
          <a:spcPct val="110000"/>
        </a:lnSpc>
        <a:spcBef>
          <a:spcPts val="0"/>
        </a:spcBef>
        <a:spcAft>
          <a:spcPts val="300"/>
        </a:spcAft>
        <a:buFont typeface="Arial" panose="020B0604020202020204" pitchFamily="34" charset="0"/>
        <a:buChar char="​"/>
        <a:defRPr sz="1250" kern="1200" spc="20">
          <a:solidFill>
            <a:schemeClr val="accent1"/>
          </a:solidFill>
          <a:latin typeface="+mn-lt"/>
          <a:ea typeface="+mn-ea"/>
          <a:cs typeface="+mn-cs"/>
        </a:defRPr>
      </a:lvl8pPr>
      <a:lvl9pPr marL="0" indent="0" algn="l" defTabSz="914400" rtl="0" eaLnBrk="1" latinLnBrk="0" hangingPunct="1">
        <a:lnSpc>
          <a:spcPct val="86000"/>
        </a:lnSpc>
        <a:spcBef>
          <a:spcPts val="0"/>
        </a:spcBef>
        <a:spcAft>
          <a:spcPts val="0"/>
        </a:spcAft>
        <a:buFont typeface="Arial" panose="020B0604020202020204" pitchFamily="34" charset="0"/>
        <a:buChar char="​"/>
        <a:defRPr sz="52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userDrawn="1">
          <p15:clr>
            <a:srgbClr val="F26B43"/>
          </p15:clr>
        </p15:guide>
        <p15:guide id="4" pos="7338" userDrawn="1">
          <p15:clr>
            <a:srgbClr val="F26B43"/>
          </p15:clr>
        </p15:guide>
        <p15:guide id="7" orient="horz" pos="408" userDrawn="1">
          <p15:clr>
            <a:srgbClr val="A4A3A4"/>
          </p15:clr>
        </p15:guide>
        <p15:guide id="8" orient="horz" pos="1179" userDrawn="1">
          <p15:clr>
            <a:srgbClr val="A4A3A4"/>
          </p15:clr>
        </p15:guide>
        <p15:guide id="9" orient="horz" pos="4127" userDrawn="1">
          <p15:clr>
            <a:srgbClr val="A4A3A4"/>
          </p15:clr>
        </p15:guide>
        <p15:guide id="10" orient="horz" pos="3843" userDrawn="1">
          <p15:clr>
            <a:srgbClr val="F26B43"/>
          </p15:clr>
        </p15:guide>
        <p15:guide id="11" orient="horz" pos="385" userDrawn="1">
          <p15:clr>
            <a:srgbClr val="F26B43"/>
          </p15:clr>
        </p15:guide>
        <p15:guide id="12" pos="3732" userDrawn="1">
          <p15:clr>
            <a:srgbClr val="F26B43"/>
          </p15:clr>
        </p15:guide>
        <p15:guide id="13" pos="3945" userDrawn="1">
          <p15:clr>
            <a:srgbClr val="F26B43"/>
          </p15:clr>
        </p15:guide>
        <p15:guide id="14" orient="horz" pos="952" userDrawn="1">
          <p15:clr>
            <a:srgbClr val="F26B43"/>
          </p15:clr>
        </p15:guide>
        <p15:guide id="15" orient="horz" pos="11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35"/>
            </p:custDataLst>
            <p:extLst>
              <p:ext uri="{D42A27DB-BD31-4B8C-83A1-F6EECF244321}">
                <p14:modId xmlns:p14="http://schemas.microsoft.com/office/powerpoint/2010/main" val="486202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5" name="think-cell Slide" r:id="rId36" imgW="530" imgH="531" progId="TCLayout.ActiveDocument.1">
                  <p:embed/>
                </p:oleObj>
              </mc:Choice>
              <mc:Fallback>
                <p:oleObj name="think-cell Slide" r:id="rId36" imgW="530" imgH="531" progId="TCLayout.ActiveDocument.1">
                  <p:embed/>
                  <p:pic>
                    <p:nvPicPr>
                      <p:cNvPr id="4" name="Objekt 3"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39749" y="1824037"/>
            <a:ext cx="11109325" cy="4276726"/>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a:t>
            </a:r>
          </a:p>
          <a:p>
            <a:pPr lvl="6"/>
            <a:r>
              <a:rPr lang="da-DK" noProof="0" dirty="0"/>
              <a:t>Level 7, lille Header</a:t>
            </a:r>
          </a:p>
          <a:p>
            <a:pPr lvl="7"/>
            <a:r>
              <a:rPr lang="da-DK" noProof="0" dirty="0"/>
              <a:t>Level 8, lille Body</a:t>
            </a:r>
          </a:p>
          <a:p>
            <a:pPr lvl="8"/>
            <a:r>
              <a:rPr lang="da-DK" noProof="0" dirty="0"/>
              <a:t>Level 9, Infografik</a:t>
            </a:r>
          </a:p>
        </p:txBody>
      </p:sp>
      <p:sp>
        <p:nvSpPr>
          <p:cNvPr id="6" name="Slide Number Placeholder 5"/>
          <p:cNvSpPr>
            <a:spLocks noGrp="1"/>
          </p:cNvSpPr>
          <p:nvPr>
            <p:ph type="sldNum" sz="quarter" idx="4"/>
          </p:nvPr>
        </p:nvSpPr>
        <p:spPr>
          <a:xfrm>
            <a:off x="11254154" y="6423198"/>
            <a:ext cx="394920" cy="180000"/>
          </a:xfrm>
          <a:prstGeom prst="rect">
            <a:avLst/>
          </a:prstGeom>
        </p:spPr>
        <p:txBody>
          <a:bodyPr vert="horz" lIns="0" tIns="0" rIns="0" bIns="0" rtlCol="0" anchor="b" anchorCtr="0"/>
          <a:lstStyle>
            <a:lvl1pPr algn="r">
              <a:defRPr sz="1250">
                <a:solidFill>
                  <a:schemeClr val="accent1"/>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613250"/>
            <a:ext cx="11109324" cy="900000"/>
          </a:xfrm>
          <a:prstGeom prst="rect">
            <a:avLst/>
          </a:prstGeom>
        </p:spPr>
        <p:txBody>
          <a:bodyPr vert="horz" lIns="0" tIns="0" rIns="0" bIns="0" rtlCol="0" anchor="t" anchorCtr="0">
            <a:noAutofit/>
          </a:bodyPr>
          <a:lstStyle/>
          <a:p>
            <a:endParaRPr lang="da-DK" dirty="0"/>
          </a:p>
        </p:txBody>
      </p:sp>
      <p:sp>
        <p:nvSpPr>
          <p:cNvPr id="2" name="Date Placeholder 1" hidden="1">
            <a:extLst>
              <a:ext uri="{FF2B5EF4-FFF2-40B4-BE49-F238E27FC236}">
                <a16:creationId xmlns:a16="http://schemas.microsoft.com/office/drawing/2014/main" id="{6DAF2562-DFA4-49A4-9C2A-FBAD02376BBC}"/>
              </a:ext>
            </a:extLst>
          </p:cNvPr>
          <p:cNvSpPr>
            <a:spLocks noGrp="1"/>
          </p:cNvSpPr>
          <p:nvPr>
            <p:ph type="dt" sz="half" idx="2"/>
          </p:nvPr>
        </p:nvSpPr>
        <p:spPr>
          <a:xfrm>
            <a:off x="539750" y="6423198"/>
            <a:ext cx="1009352" cy="180000"/>
          </a:xfrm>
          <a:prstGeom prst="rect">
            <a:avLst/>
          </a:prstGeom>
        </p:spPr>
        <p:txBody>
          <a:bodyPr vert="horz" lIns="0" tIns="0" rIns="0" bIns="0" rtlCol="0" anchor="b" anchorCtr="0"/>
          <a:lstStyle>
            <a:lvl1pPr algn="l">
              <a:defRPr sz="1250">
                <a:solidFill>
                  <a:schemeClr val="accent1"/>
                </a:solidFill>
              </a:defRPr>
            </a:lvl1pPr>
          </a:lstStyle>
          <a:p>
            <a:fld id="{C48C6E2B-E5D0-4D8A-83E7-54B5720C5CCC}" type="datetime1">
              <a:rPr lang="da-DK" smtClean="0"/>
              <a:t>20-03-2023</a:t>
            </a:fld>
            <a:endParaRPr lang="da-DK" dirty="0"/>
          </a:p>
        </p:txBody>
      </p:sp>
      <p:sp>
        <p:nvSpPr>
          <p:cNvPr id="8" name="Footer Placeholder 7" hidden="1">
            <a:extLst>
              <a:ext uri="{FF2B5EF4-FFF2-40B4-BE49-F238E27FC236}">
                <a16:creationId xmlns:a16="http://schemas.microsoft.com/office/drawing/2014/main" id="{3D397FDF-4480-4092-8EF3-23AF214F4831}"/>
              </a:ext>
            </a:extLst>
          </p:cNvPr>
          <p:cNvSpPr>
            <a:spLocks noGrp="1"/>
          </p:cNvSpPr>
          <p:nvPr>
            <p:ph type="ftr" sz="quarter" idx="3"/>
          </p:nvPr>
        </p:nvSpPr>
        <p:spPr>
          <a:xfrm>
            <a:off x="1549102" y="6423198"/>
            <a:ext cx="4375448" cy="180000"/>
          </a:xfrm>
          <a:prstGeom prst="rect">
            <a:avLst/>
          </a:prstGeom>
        </p:spPr>
        <p:txBody>
          <a:bodyPr vert="horz" lIns="0" tIns="0" rIns="0" bIns="0" rtlCol="0" anchor="b" anchorCtr="0"/>
          <a:lstStyle>
            <a:lvl1pPr algn="l">
              <a:defRPr sz="1250">
                <a:solidFill>
                  <a:schemeClr val="accent1"/>
                </a:solidFill>
              </a:defRPr>
            </a:lvl1pPr>
          </a:lstStyle>
          <a:p>
            <a:endParaRPr lang="da-DK" dirty="0"/>
          </a:p>
        </p:txBody>
      </p:sp>
    </p:spTree>
    <p:extLst>
      <p:ext uri="{BB962C8B-B14F-4D97-AF65-F5344CB8AC3E}">
        <p14:creationId xmlns:p14="http://schemas.microsoft.com/office/powerpoint/2010/main" val="10485499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Lst>
  <p:hf hdr="0" ftr="0" dt="0"/>
  <p:txStyles>
    <p:titleStyle>
      <a:lvl1pPr algn="l" defTabSz="914400" rtl="0" eaLnBrk="1" latinLnBrk="0" hangingPunct="1">
        <a:lnSpc>
          <a:spcPct val="89000"/>
        </a:lnSpc>
        <a:spcBef>
          <a:spcPct val="0"/>
        </a:spcBef>
        <a:buNone/>
        <a:defRPr sz="3000"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1pPr>
      <a:lvl2pPr marL="432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1800" b="0" kern="1200" spc="20" baseline="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2400"/>
        </a:spcAft>
        <a:buFont typeface="Arial" panose="020B0604020202020204" pitchFamily="34" charset="0"/>
        <a:buChar char="​"/>
        <a:tabLst/>
        <a:defRPr sz="1800" kern="1200" spc="20" baseline="0">
          <a:solidFill>
            <a:schemeClr val="accent1"/>
          </a:solidFill>
          <a:latin typeface="+mn-lt"/>
          <a:ea typeface="+mn-ea"/>
          <a:cs typeface="+mn-cs"/>
        </a:defRPr>
      </a:lvl5pPr>
      <a:lvl6pPr marL="180000" indent="-180000" algn="l" defTabSz="914400" rtl="0" eaLnBrk="1" latinLnBrk="0" hangingPunct="1">
        <a:lnSpc>
          <a:spcPct val="110000"/>
        </a:lnSpc>
        <a:spcBef>
          <a:spcPts val="0"/>
        </a:spcBef>
        <a:spcAft>
          <a:spcPts val="600"/>
        </a:spcAft>
        <a:buFont typeface="Arial" panose="020B0604020202020204" pitchFamily="34" charset="0"/>
        <a:buChar char="•"/>
        <a:defRPr sz="1250" kern="1200" spc="2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Char char="​"/>
        <a:defRPr sz="1250" b="0" kern="1200" spc="20" baseline="0">
          <a:solidFill>
            <a:schemeClr val="accent1"/>
          </a:solidFill>
          <a:latin typeface="+mj-lt"/>
          <a:ea typeface="+mn-ea"/>
          <a:cs typeface="+mn-cs"/>
        </a:defRPr>
      </a:lvl7pPr>
      <a:lvl8pPr marL="0" indent="0" algn="l" defTabSz="914400" rtl="0" eaLnBrk="1" latinLnBrk="0" hangingPunct="1">
        <a:lnSpc>
          <a:spcPct val="110000"/>
        </a:lnSpc>
        <a:spcBef>
          <a:spcPts val="0"/>
        </a:spcBef>
        <a:spcAft>
          <a:spcPts val="300"/>
        </a:spcAft>
        <a:buFont typeface="Arial" panose="020B0604020202020204" pitchFamily="34" charset="0"/>
        <a:buChar char="​"/>
        <a:defRPr sz="1250" kern="1200" spc="20">
          <a:solidFill>
            <a:schemeClr val="accent1"/>
          </a:solidFill>
          <a:latin typeface="+mn-lt"/>
          <a:ea typeface="+mn-ea"/>
          <a:cs typeface="+mn-cs"/>
        </a:defRPr>
      </a:lvl8pPr>
      <a:lvl9pPr marL="0" indent="0" algn="l" defTabSz="914400" rtl="0" eaLnBrk="1" latinLnBrk="0" hangingPunct="1">
        <a:lnSpc>
          <a:spcPct val="86000"/>
        </a:lnSpc>
        <a:spcBef>
          <a:spcPts val="0"/>
        </a:spcBef>
        <a:spcAft>
          <a:spcPts val="0"/>
        </a:spcAft>
        <a:buFont typeface="Arial" panose="020B0604020202020204" pitchFamily="34" charset="0"/>
        <a:buChar char="​"/>
        <a:defRPr sz="52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p15:clr>
            <a:srgbClr val="F26B43"/>
          </p15:clr>
        </p15:guide>
        <p15:guide id="4" pos="7338">
          <p15:clr>
            <a:srgbClr val="F26B43"/>
          </p15:clr>
        </p15:guide>
        <p15:guide id="7" orient="horz" pos="408">
          <p15:clr>
            <a:srgbClr val="A4A3A4"/>
          </p15:clr>
        </p15:guide>
        <p15:guide id="8" orient="horz" pos="1179">
          <p15:clr>
            <a:srgbClr val="A4A3A4"/>
          </p15:clr>
        </p15:guide>
        <p15:guide id="9" orient="horz" pos="4127">
          <p15:clr>
            <a:srgbClr val="A4A3A4"/>
          </p15:clr>
        </p15:guide>
        <p15:guide id="10" orient="horz" pos="3843">
          <p15:clr>
            <a:srgbClr val="F26B43"/>
          </p15:clr>
        </p15:guide>
        <p15:guide id="11" orient="horz" pos="385">
          <p15:clr>
            <a:srgbClr val="F26B43"/>
          </p15:clr>
        </p15:guide>
        <p15:guide id="12" pos="3732">
          <p15:clr>
            <a:srgbClr val="F26B43"/>
          </p15:clr>
        </p15:guide>
        <p15:guide id="13" pos="3945">
          <p15:clr>
            <a:srgbClr val="F26B43"/>
          </p15:clr>
        </p15:guide>
        <p15:guide id="14" orient="horz" pos="952">
          <p15:clr>
            <a:srgbClr val="F26B43"/>
          </p15:clr>
        </p15:guide>
        <p15:guide id="15" orient="horz" pos="11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8.svg"/><Relationship Id="rId5" Type="http://schemas.openxmlformats.org/officeDocument/2006/relationships/image" Target="../media/image27.pn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4.svg"/><Relationship Id="rId5" Type="http://schemas.openxmlformats.org/officeDocument/2006/relationships/image" Target="../media/image30.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0.svg"/><Relationship Id="rId5" Type="http://schemas.openxmlformats.org/officeDocument/2006/relationships/image" Target="../media/image33.png"/><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6.svg"/><Relationship Id="rId5" Type="http://schemas.openxmlformats.org/officeDocument/2006/relationships/image" Target="../media/image36.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14B44036-ACE9-4E1C-9032-A04EC696141E}"/>
              </a:ext>
            </a:extLst>
          </p:cNvPr>
          <p:cNvSpPr>
            <a:spLocks noGrp="1"/>
          </p:cNvSpPr>
          <p:nvPr>
            <p:ph type="ctrTitle"/>
          </p:nvPr>
        </p:nvSpPr>
        <p:spPr>
          <a:xfrm>
            <a:off x="596899" y="2668588"/>
            <a:ext cx="7586597" cy="2608437"/>
          </a:xfrm>
        </p:spPr>
        <p:txBody>
          <a:bodyPr/>
          <a:lstStyle/>
          <a:p>
            <a:r>
              <a:rPr lang="da-DK" dirty="0"/>
              <a:t>Virtuel ledelse i staten</a:t>
            </a:r>
            <a:br>
              <a:rPr lang="da-DK" dirty="0"/>
            </a:br>
            <a:r>
              <a:rPr lang="da-DK" dirty="0"/>
              <a:t/>
            </a:r>
            <a:br>
              <a:rPr lang="da-DK" dirty="0"/>
            </a:br>
            <a:r>
              <a:rPr lang="da-DK" sz="2800" dirty="0">
                <a:latin typeface="Republic" panose="020B0000000000000000" pitchFamily="2" charset="0"/>
              </a:rPr>
              <a:t>2. </a:t>
            </a:r>
            <a:r>
              <a:rPr lang="da-DK" sz="2800">
                <a:latin typeface="Republic" panose="020B0000000000000000" pitchFamily="2" charset="0"/>
              </a:rPr>
              <a:t>november </a:t>
            </a:r>
            <a:r>
              <a:rPr lang="da-DK" sz="2800" dirty="0">
                <a:latin typeface="Republic" panose="020B0000000000000000" pitchFamily="2" charset="0"/>
              </a:rPr>
              <a:t>2020</a:t>
            </a:r>
            <a:endParaRPr lang="da-DK" dirty="0">
              <a:latin typeface="Republic" panose="020B0000000000000000" pitchFamily="2" charset="0"/>
            </a:endParaRPr>
          </a:p>
        </p:txBody>
      </p:sp>
      <p:sp>
        <p:nvSpPr>
          <p:cNvPr id="4" name="Pladsholder til slidenummer 3">
            <a:extLst>
              <a:ext uri="{FF2B5EF4-FFF2-40B4-BE49-F238E27FC236}">
                <a16:creationId xmlns:a16="http://schemas.microsoft.com/office/drawing/2014/main" id="{987D866E-67B7-4E0C-8F41-5BD28C962906}"/>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66897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75BAF1C-0BBE-4C81-BDB3-4708491A6FA8}"/>
              </a:ext>
            </a:extLst>
          </p:cNvPr>
          <p:cNvSpPr>
            <a:spLocks noGrp="1"/>
          </p:cNvSpPr>
          <p:nvPr>
            <p:ph type="title"/>
          </p:nvPr>
        </p:nvSpPr>
        <p:spPr/>
        <p:txBody>
          <a:bodyPr/>
          <a:lstStyle/>
          <a:p>
            <a:r>
              <a:rPr lang="da-DK" dirty="0"/>
              <a:t>Indhold</a:t>
            </a:r>
          </a:p>
        </p:txBody>
      </p:sp>
      <p:pic>
        <p:nvPicPr>
          <p:cNvPr id="12" name="Pladsholder til billede 11" descr="Et billede, der indeholder vindue, person, indendørs, bord&#10;&#10;Automatisk genereret beskrivelse">
            <a:extLst>
              <a:ext uri="{FF2B5EF4-FFF2-40B4-BE49-F238E27FC236}">
                <a16:creationId xmlns:a16="http://schemas.microsoft.com/office/drawing/2014/main" id="{377A3DC4-D13F-4AA9-9FF4-1E6DC42B2744}"/>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l="21173" r="21173"/>
          <a:stretch>
            <a:fillRect/>
          </a:stretch>
        </p:blipFill>
        <p:spPr>
          <a:xfrm>
            <a:off x="6644081" y="0"/>
            <a:ext cx="5547919" cy="6858000"/>
          </a:xfrm>
        </p:spPr>
      </p:pic>
      <p:sp>
        <p:nvSpPr>
          <p:cNvPr id="4" name="Pladsholder til slidenummer 3">
            <a:extLst>
              <a:ext uri="{FF2B5EF4-FFF2-40B4-BE49-F238E27FC236}">
                <a16:creationId xmlns:a16="http://schemas.microsoft.com/office/drawing/2014/main" id="{7CB14AC9-0EF0-4ABC-B836-332D7A95239E}"/>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2" name="Tekstfelt 1">
            <a:extLst>
              <a:ext uri="{FF2B5EF4-FFF2-40B4-BE49-F238E27FC236}">
                <a16:creationId xmlns:a16="http://schemas.microsoft.com/office/drawing/2014/main" id="{9C626028-4B1B-4811-9C62-6C35EB587210}"/>
              </a:ext>
            </a:extLst>
          </p:cNvPr>
          <p:cNvSpPr txBox="1"/>
          <p:nvPr/>
        </p:nvSpPr>
        <p:spPr>
          <a:xfrm>
            <a:off x="539749" y="1320800"/>
            <a:ext cx="5810717" cy="3054682"/>
          </a:xfrm>
          <a:prstGeom prst="rect">
            <a:avLst/>
          </a:prstGeom>
          <a:noFill/>
        </p:spPr>
        <p:txBody>
          <a:bodyPr wrap="square" lIns="0" tIns="0" rIns="0" bIns="0" rtlCol="0">
            <a:spAutoFit/>
          </a:bodyPr>
          <a:lstStyle/>
          <a:p>
            <a:pPr algn="l">
              <a:spcAft>
                <a:spcPts val="300"/>
              </a:spcAft>
            </a:pPr>
            <a:r>
              <a:rPr lang="da-DK" sz="1600" spc="20" baseline="0" dirty="0">
                <a:solidFill>
                  <a:schemeClr val="accent1"/>
                </a:solidFill>
                <a:latin typeface="Republic" panose="020B0000000000000000" pitchFamily="2" charset="0"/>
              </a:rPr>
              <a:t>1. En ny virtuel virkelighed</a:t>
            </a:r>
          </a:p>
          <a:p>
            <a:pPr algn="l">
              <a:spcAft>
                <a:spcPts val="300"/>
              </a:spcAft>
            </a:pPr>
            <a:endParaRPr lang="da-DK" sz="1600" spc="20" dirty="0">
              <a:solidFill>
                <a:schemeClr val="accent1"/>
              </a:solidFill>
              <a:latin typeface="Republic" panose="020B0000000000000000" pitchFamily="2" charset="0"/>
            </a:endParaRPr>
          </a:p>
          <a:p>
            <a:pPr algn="l">
              <a:spcAft>
                <a:spcPts val="300"/>
              </a:spcAft>
            </a:pPr>
            <a:r>
              <a:rPr lang="da-DK" sz="1600" b="1" spc="20" baseline="0" dirty="0">
                <a:solidFill>
                  <a:schemeClr val="accent1"/>
                </a:solidFill>
                <a:latin typeface="Republic" panose="020B0000000000000000" pitchFamily="2" charset="0"/>
              </a:rPr>
              <a:t>Værktøjer til virtuel ledelse</a:t>
            </a:r>
          </a:p>
          <a:p>
            <a:pPr>
              <a:spcAft>
                <a:spcPts val="300"/>
              </a:spcAft>
            </a:pPr>
            <a:r>
              <a:rPr lang="da-DK" sz="1600" spc="20" baseline="0" dirty="0">
                <a:solidFill>
                  <a:schemeClr val="accent1"/>
                </a:solidFill>
                <a:latin typeface="Republic" panose="020B0000000000000000" pitchFamily="2" charset="0"/>
              </a:rPr>
              <a:t>2. </a:t>
            </a:r>
            <a:r>
              <a:rPr lang="da-DK" sz="1600" dirty="0">
                <a:solidFill>
                  <a:schemeClr val="accent1"/>
                </a:solidFill>
                <a:latin typeface="Republic" panose="020B0000000000000000" pitchFamily="2" charset="0"/>
              </a:rPr>
              <a:t>Ledelsesgreb og faldgruber ved virtuelt arbejde</a:t>
            </a:r>
            <a:endParaRPr lang="da-DK" sz="1600" spc="20" baseline="0" dirty="0">
              <a:solidFill>
                <a:schemeClr val="accent1"/>
              </a:solidFill>
              <a:latin typeface="Republic" panose="020B0000000000000000" pitchFamily="2" charset="0"/>
            </a:endParaRPr>
          </a:p>
          <a:p>
            <a:pPr>
              <a:spcAft>
                <a:spcPts val="300"/>
              </a:spcAft>
            </a:pPr>
            <a:r>
              <a:rPr lang="da-DK" sz="1600" spc="20" dirty="0">
                <a:solidFill>
                  <a:schemeClr val="accent1"/>
                </a:solidFill>
                <a:latin typeface="Republic" panose="020B0000000000000000" pitchFamily="2" charset="0"/>
              </a:rPr>
              <a:t>  2.1 </a:t>
            </a:r>
            <a:r>
              <a:rPr lang="da-DK" sz="1600" dirty="0">
                <a:solidFill>
                  <a:schemeClr val="accent1"/>
                </a:solidFill>
                <a:latin typeface="Republic" panose="020B0000000000000000" pitchFamily="2" charset="0"/>
              </a:rPr>
              <a:t>Ledelsesgreb og faldgruber: Medarbejderrelationen</a:t>
            </a:r>
          </a:p>
          <a:p>
            <a:pPr>
              <a:spcAft>
                <a:spcPts val="300"/>
              </a:spcAft>
            </a:pPr>
            <a:r>
              <a:rPr lang="da-DK" sz="1600" spc="20" dirty="0">
                <a:solidFill>
                  <a:schemeClr val="accent1"/>
                </a:solidFill>
                <a:latin typeface="Republic" panose="020B0000000000000000" pitchFamily="2" charset="0"/>
              </a:rPr>
              <a:t>  2.2 </a:t>
            </a:r>
            <a:r>
              <a:rPr lang="da-DK" sz="1600" dirty="0">
                <a:solidFill>
                  <a:schemeClr val="accent1"/>
                </a:solidFill>
                <a:latin typeface="Republic" panose="020B0000000000000000" pitchFamily="2" charset="0"/>
              </a:rPr>
              <a:t>Ledelsesgreb og faldgruber: Samarbejde, videndeling og kollegaskab</a:t>
            </a:r>
            <a:endParaRPr lang="da-DK" sz="1600" spc="20" dirty="0">
              <a:solidFill>
                <a:schemeClr val="accent1"/>
              </a:solidFill>
              <a:latin typeface="Republic" panose="020B0000000000000000" pitchFamily="2" charset="0"/>
            </a:endParaRPr>
          </a:p>
          <a:p>
            <a:pPr>
              <a:spcAft>
                <a:spcPts val="300"/>
              </a:spcAft>
            </a:pPr>
            <a:r>
              <a:rPr lang="da-DK" sz="1600" spc="20" dirty="0">
                <a:solidFill>
                  <a:schemeClr val="accent1"/>
                </a:solidFill>
                <a:latin typeface="Republic" panose="020B0000000000000000" pitchFamily="2" charset="0"/>
              </a:rPr>
              <a:t>  2.3 </a:t>
            </a:r>
            <a:r>
              <a:rPr lang="da-DK" sz="1600" dirty="0">
                <a:solidFill>
                  <a:schemeClr val="accent1"/>
                </a:solidFill>
                <a:latin typeface="Republic" panose="020B0000000000000000" pitchFamily="2" charset="0"/>
              </a:rPr>
              <a:t>Ledelsesgreb og faldgruber: Det virtuelle rum og hjemmearbejde</a:t>
            </a:r>
            <a:endParaRPr lang="da-DK" sz="1600" spc="20" dirty="0">
              <a:solidFill>
                <a:schemeClr val="accent1"/>
              </a:solidFill>
              <a:latin typeface="Republic" panose="020B0000000000000000" pitchFamily="2" charset="0"/>
            </a:endParaRPr>
          </a:p>
          <a:p>
            <a:pPr algn="l">
              <a:spcAft>
                <a:spcPts val="300"/>
              </a:spcAft>
            </a:pPr>
            <a:r>
              <a:rPr lang="da-DK" sz="1600" spc="20" baseline="0" dirty="0">
                <a:solidFill>
                  <a:schemeClr val="accent1"/>
                </a:solidFill>
                <a:latin typeface="Republic" panose="020B0000000000000000" pitchFamily="2" charset="0"/>
              </a:rPr>
              <a:t>3. Gode råd til virtuel mødeledelse</a:t>
            </a:r>
          </a:p>
          <a:p>
            <a:pPr algn="l">
              <a:spcAft>
                <a:spcPts val="300"/>
              </a:spcAft>
            </a:pPr>
            <a:endParaRPr lang="da-DK" sz="1600" spc="20" dirty="0">
              <a:solidFill>
                <a:schemeClr val="accent1"/>
              </a:solidFill>
              <a:latin typeface="Republic" panose="020B0000000000000000" pitchFamily="2" charset="0"/>
            </a:endParaRPr>
          </a:p>
          <a:p>
            <a:pPr algn="l">
              <a:spcAft>
                <a:spcPts val="300"/>
              </a:spcAft>
            </a:pPr>
            <a:endParaRPr lang="da-DK" sz="1600" spc="20" baseline="0" dirty="0">
              <a:solidFill>
                <a:schemeClr val="accent1"/>
              </a:solidFill>
              <a:latin typeface="Republic" panose="020B0000000000000000" pitchFamily="2" charset="0"/>
            </a:endParaRPr>
          </a:p>
        </p:txBody>
      </p:sp>
    </p:spTree>
    <p:extLst>
      <p:ext uri="{BB962C8B-B14F-4D97-AF65-F5344CB8AC3E}">
        <p14:creationId xmlns:p14="http://schemas.microsoft.com/office/powerpoint/2010/main" val="32559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F5E21BF-9B00-44AA-9E29-41E38F34526A}"/>
              </a:ext>
            </a:extLst>
          </p:cNvPr>
          <p:cNvSpPr/>
          <p:nvPr/>
        </p:nvSpPr>
        <p:spPr>
          <a:xfrm>
            <a:off x="7345680" y="-18951"/>
            <a:ext cx="4846319" cy="6876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endParaRPr lang="da-DK" sz="1400" spc="20" baseline="0" noProof="0" dirty="0"/>
          </a:p>
        </p:txBody>
      </p:sp>
      <p:sp>
        <p:nvSpPr>
          <p:cNvPr id="37" name="Ellipse 36">
            <a:extLst>
              <a:ext uri="{FF2B5EF4-FFF2-40B4-BE49-F238E27FC236}">
                <a16:creationId xmlns:a16="http://schemas.microsoft.com/office/drawing/2014/main" id="{76D600A7-3070-40D9-B308-86E5361866CE}"/>
              </a:ext>
            </a:extLst>
          </p:cNvPr>
          <p:cNvSpPr/>
          <p:nvPr/>
        </p:nvSpPr>
        <p:spPr>
          <a:xfrm>
            <a:off x="9086330" y="3300614"/>
            <a:ext cx="1224000" cy="1224000"/>
          </a:xfrm>
          <a:prstGeom prst="ellipse">
            <a:avLst/>
          </a:prstGeom>
          <a:solidFill>
            <a:srgbClr val="D1D1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28" name="Rektangel 27">
            <a:extLst>
              <a:ext uri="{FF2B5EF4-FFF2-40B4-BE49-F238E27FC236}">
                <a16:creationId xmlns:a16="http://schemas.microsoft.com/office/drawing/2014/main" id="{6A9922FC-C856-4B91-9FCA-FDE7DBE8537D}"/>
              </a:ext>
            </a:extLst>
          </p:cNvPr>
          <p:cNvSpPr/>
          <p:nvPr/>
        </p:nvSpPr>
        <p:spPr>
          <a:xfrm>
            <a:off x="610313" y="4429861"/>
            <a:ext cx="6359092" cy="17575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29" name="Rektangel 28">
            <a:extLst>
              <a:ext uri="{FF2B5EF4-FFF2-40B4-BE49-F238E27FC236}">
                <a16:creationId xmlns:a16="http://schemas.microsoft.com/office/drawing/2014/main" id="{8D61F929-9935-4672-A3E8-A933C0C1D653}"/>
              </a:ext>
            </a:extLst>
          </p:cNvPr>
          <p:cNvSpPr/>
          <p:nvPr/>
        </p:nvSpPr>
        <p:spPr>
          <a:xfrm>
            <a:off x="533478" y="4342866"/>
            <a:ext cx="6359092" cy="1757501"/>
          </a:xfrm>
          <a:prstGeom prst="rect">
            <a:avLst/>
          </a:prstGeom>
          <a:solidFill>
            <a:srgbClr val="F6F6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20" name="Titel 19">
            <a:extLst>
              <a:ext uri="{FF2B5EF4-FFF2-40B4-BE49-F238E27FC236}">
                <a16:creationId xmlns:a16="http://schemas.microsoft.com/office/drawing/2014/main" id="{B69BD62B-8706-4DED-B63C-D416B0617164}"/>
              </a:ext>
            </a:extLst>
          </p:cNvPr>
          <p:cNvSpPr>
            <a:spLocks noGrp="1"/>
          </p:cNvSpPr>
          <p:nvPr>
            <p:ph type="title"/>
          </p:nvPr>
        </p:nvSpPr>
        <p:spPr/>
        <p:txBody>
          <a:bodyPr/>
          <a:lstStyle/>
          <a:p>
            <a:r>
              <a:rPr lang="da-DK" dirty="0"/>
              <a:t>1. En ny virtuel virkelighed</a:t>
            </a:r>
          </a:p>
        </p:txBody>
      </p:sp>
      <p:sp>
        <p:nvSpPr>
          <p:cNvPr id="6" name="Pladsholder til slidenummer 5">
            <a:extLst>
              <a:ext uri="{FF2B5EF4-FFF2-40B4-BE49-F238E27FC236}">
                <a16:creationId xmlns:a16="http://schemas.microsoft.com/office/drawing/2014/main" id="{44C86C08-2D45-46E8-B873-B7AF38B44F6B}"/>
              </a:ext>
            </a:extLst>
          </p:cNvPr>
          <p:cNvSpPr>
            <a:spLocks noGrp="1"/>
          </p:cNvSpPr>
          <p:nvPr>
            <p:ph type="sldNum" sz="quarter" idx="12"/>
          </p:nvPr>
        </p:nvSpPr>
        <p:spPr/>
        <p:txBody>
          <a:bodyPr/>
          <a:lstStyle/>
          <a:p>
            <a:fld id="{24C8C45C-947F-4981-8B3F-4F32E973C901}" type="slidenum">
              <a:rPr lang="da-DK" smtClean="0">
                <a:solidFill>
                  <a:schemeClr val="bg1"/>
                </a:solidFill>
              </a:rPr>
              <a:pPr/>
              <a:t>3</a:t>
            </a:fld>
            <a:endParaRPr lang="da-DK" dirty="0">
              <a:solidFill>
                <a:schemeClr val="bg1"/>
              </a:solidFill>
            </a:endParaRPr>
          </a:p>
        </p:txBody>
      </p:sp>
      <p:sp>
        <p:nvSpPr>
          <p:cNvPr id="5" name="Rektangel 4">
            <a:extLst>
              <a:ext uri="{FF2B5EF4-FFF2-40B4-BE49-F238E27FC236}">
                <a16:creationId xmlns:a16="http://schemas.microsoft.com/office/drawing/2014/main" id="{95042DCE-9484-4433-840F-6921ED2AACDC}"/>
              </a:ext>
            </a:extLst>
          </p:cNvPr>
          <p:cNvSpPr/>
          <p:nvPr/>
        </p:nvSpPr>
        <p:spPr>
          <a:xfrm>
            <a:off x="447461" y="1438719"/>
            <a:ext cx="6722567" cy="2631490"/>
          </a:xfrm>
          <a:prstGeom prst="rect">
            <a:avLst/>
          </a:prstGeom>
        </p:spPr>
        <p:txBody>
          <a:bodyPr wrap="square" anchor="ctr">
            <a:spAutoFit/>
          </a:bodyPr>
          <a:lstStyle/>
          <a:p>
            <a:r>
              <a:rPr lang="da-DK" sz="1500" dirty="0">
                <a:solidFill>
                  <a:schemeClr val="accent1"/>
                </a:solidFill>
                <a:cs typeface="Calibri" panose="020F0502020204030204" pitchFamily="34" charset="0"/>
              </a:rPr>
              <a:t>Staten har som følge af udbredt hjemmearbejde pga. COVID-19-pandemien gennemgået en omfattende omlægning af det daglige arbejde, hvilket har medført både nye muligheder og udfordringer for ledere og medarbejdere i staten. </a:t>
            </a:r>
          </a:p>
          <a:p>
            <a:endParaRPr lang="da-DK" sz="1500" dirty="0">
              <a:solidFill>
                <a:schemeClr val="accent1"/>
              </a:solidFill>
              <a:cs typeface="Calibri" panose="020F0502020204030204" pitchFamily="34" charset="0"/>
            </a:endParaRPr>
          </a:p>
          <a:p>
            <a:r>
              <a:rPr lang="da-DK" sz="1500" dirty="0">
                <a:solidFill>
                  <a:schemeClr val="accent1"/>
                </a:solidFill>
                <a:cs typeface="Calibri" panose="020F0502020204030204" pitchFamily="34" charset="0"/>
              </a:rPr>
              <a:t>I både private virksomheder og offentlige institutioner har man indsamlet erfaringer med arbejdet under hjemsendelsen. Disse erfaringer danner udgangspunkt for kortlægning af mulige ledelsesgreb og opmærksomhedspunkter ifm. virtuel ledelse. </a:t>
            </a:r>
          </a:p>
          <a:p>
            <a:endParaRPr lang="da-DK" sz="1500" dirty="0">
              <a:solidFill>
                <a:schemeClr val="accent1"/>
              </a:solidFill>
              <a:cs typeface="Calibri" panose="020F0502020204030204" pitchFamily="34" charset="0"/>
            </a:endParaRPr>
          </a:p>
          <a:p>
            <a:pPr>
              <a:spcAft>
                <a:spcPts val="600"/>
              </a:spcAft>
            </a:pPr>
            <a:r>
              <a:rPr lang="da-DK" sz="1500" dirty="0">
                <a:solidFill>
                  <a:schemeClr val="accent1"/>
                </a:solidFill>
                <a:cs typeface="Calibri" panose="020F0502020204030204" pitchFamily="34" charset="0"/>
              </a:rPr>
              <a:t>Der er fokus på, at staten drager nytte af potentialet ved hjemmearbejde og virtuel ledelse, og at de nødvendige ledelsesgreb bliver en fast del af værktøjskassen hos personaleledere i staten. </a:t>
            </a:r>
          </a:p>
        </p:txBody>
      </p:sp>
      <p:sp>
        <p:nvSpPr>
          <p:cNvPr id="3" name="Rektangel 2">
            <a:extLst>
              <a:ext uri="{FF2B5EF4-FFF2-40B4-BE49-F238E27FC236}">
                <a16:creationId xmlns:a16="http://schemas.microsoft.com/office/drawing/2014/main" id="{752578D3-A700-44E1-BC3A-4F276F946FB0}"/>
              </a:ext>
            </a:extLst>
          </p:cNvPr>
          <p:cNvSpPr/>
          <p:nvPr/>
        </p:nvSpPr>
        <p:spPr>
          <a:xfrm>
            <a:off x="563958" y="4610261"/>
            <a:ext cx="6278880" cy="1261884"/>
          </a:xfrm>
          <a:prstGeom prst="rect">
            <a:avLst/>
          </a:prstGeom>
        </p:spPr>
        <p:txBody>
          <a:bodyPr wrap="square">
            <a:spAutoFit/>
          </a:bodyPr>
          <a:lstStyle/>
          <a:p>
            <a:pPr algn="ctr">
              <a:defRPr/>
            </a:pPr>
            <a:r>
              <a:rPr lang="da-DK" sz="1900" b="1" i="1" dirty="0">
                <a:solidFill>
                  <a:schemeClr val="accent1"/>
                </a:solidFill>
                <a:cs typeface="Calibri" panose="020F0502020204030204" pitchFamily="34" charset="0"/>
              </a:rPr>
              <a:t>Virtuel ledelse </a:t>
            </a:r>
            <a:r>
              <a:rPr lang="da-DK" sz="1900" i="1" dirty="0">
                <a:solidFill>
                  <a:schemeClr val="accent1"/>
                </a:solidFill>
                <a:cs typeface="Calibri" panose="020F0502020204030204" pitchFamily="34" charset="0"/>
              </a:rPr>
              <a:t>er at sætte retning og skabe resultater gennem og sammen med andre på distancen via digitale virkemidler som fx videomøder, e-mail og telefonopkald. </a:t>
            </a:r>
            <a:r>
              <a:rPr lang="da-DK" sz="1900" b="1" i="1" dirty="0">
                <a:solidFill>
                  <a:schemeClr val="accent1"/>
                </a:solidFill>
                <a:cs typeface="Calibri" panose="020F0502020204030204" pitchFamily="34" charset="0"/>
              </a:rPr>
              <a:t>Virtuel ledelse </a:t>
            </a:r>
            <a:r>
              <a:rPr lang="da-DK" sz="1900" i="1" dirty="0">
                <a:solidFill>
                  <a:schemeClr val="accent1"/>
                </a:solidFill>
                <a:cs typeface="Calibri" panose="020F0502020204030204" pitchFamily="34" charset="0"/>
              </a:rPr>
              <a:t>er som udgangspunkt almindelig god ledelse, bare med nye greb.</a:t>
            </a:r>
            <a:r>
              <a:rPr lang="da-DK" sz="1900" i="1" dirty="0">
                <a:solidFill>
                  <a:schemeClr val="accent1"/>
                </a:solidFill>
              </a:rPr>
              <a:t> </a:t>
            </a:r>
            <a:endParaRPr lang="da-DK" sz="1900" i="1" dirty="0">
              <a:solidFill>
                <a:schemeClr val="accent1"/>
              </a:solidFill>
              <a:cs typeface="Calibri" panose="020F0502020204030204" pitchFamily="34" charset="0"/>
            </a:endParaRPr>
          </a:p>
        </p:txBody>
      </p:sp>
      <p:sp>
        <p:nvSpPr>
          <p:cNvPr id="13" name="Tekstfelt 12">
            <a:extLst>
              <a:ext uri="{FF2B5EF4-FFF2-40B4-BE49-F238E27FC236}">
                <a16:creationId xmlns:a16="http://schemas.microsoft.com/office/drawing/2014/main" id="{CE06E0B6-6097-4A6C-AAC5-45B286DF172D}"/>
              </a:ext>
            </a:extLst>
          </p:cNvPr>
          <p:cNvSpPr txBox="1"/>
          <p:nvPr/>
        </p:nvSpPr>
        <p:spPr>
          <a:xfrm>
            <a:off x="7847322" y="1510876"/>
            <a:ext cx="3843034" cy="261610"/>
          </a:xfrm>
          <a:prstGeom prst="rect">
            <a:avLst/>
          </a:prstGeom>
          <a:noFill/>
        </p:spPr>
        <p:txBody>
          <a:bodyPr wrap="square" lIns="0" tIns="0" rIns="0" bIns="0" rtlCol="0">
            <a:spAutoFit/>
          </a:bodyPr>
          <a:lstStyle/>
          <a:p>
            <a:pPr algn="ctr"/>
            <a:r>
              <a:rPr lang="da-DK" sz="1700" i="1" spc="20" baseline="0" dirty="0">
                <a:solidFill>
                  <a:schemeClr val="bg1"/>
                </a:solidFill>
                <a:latin typeface="Republic" panose="020B0000000000000000" pitchFamily="2" charset="0"/>
              </a:rPr>
              <a:t>Nuværende rammevilkår for ledere i staten</a:t>
            </a:r>
          </a:p>
        </p:txBody>
      </p:sp>
      <p:sp>
        <p:nvSpPr>
          <p:cNvPr id="10" name="Rektangel 9">
            <a:extLst>
              <a:ext uri="{FF2B5EF4-FFF2-40B4-BE49-F238E27FC236}">
                <a16:creationId xmlns:a16="http://schemas.microsoft.com/office/drawing/2014/main" id="{AF79EC68-55A2-4B01-A2C9-F35FE1A00269}"/>
              </a:ext>
            </a:extLst>
          </p:cNvPr>
          <p:cNvSpPr/>
          <p:nvPr/>
        </p:nvSpPr>
        <p:spPr>
          <a:xfrm>
            <a:off x="7517145" y="3097845"/>
            <a:ext cx="1300953" cy="584775"/>
          </a:xfrm>
          <a:prstGeom prst="rect">
            <a:avLst/>
          </a:prstGeom>
        </p:spPr>
        <p:txBody>
          <a:bodyPr wrap="square">
            <a:spAutoFit/>
          </a:bodyPr>
          <a:lstStyle/>
          <a:p>
            <a:pPr algn="ctr"/>
            <a:r>
              <a:rPr lang="da-DK" sz="1600" dirty="0">
                <a:solidFill>
                  <a:schemeClr val="bg1"/>
                </a:solidFill>
              </a:rPr>
              <a:t>Begrænset fysisk kontakt</a:t>
            </a:r>
          </a:p>
        </p:txBody>
      </p:sp>
      <p:sp>
        <p:nvSpPr>
          <p:cNvPr id="11" name="Rektangel 10">
            <a:extLst>
              <a:ext uri="{FF2B5EF4-FFF2-40B4-BE49-F238E27FC236}">
                <a16:creationId xmlns:a16="http://schemas.microsoft.com/office/drawing/2014/main" id="{E67A6EBB-658F-4930-A591-947F448F087E}"/>
              </a:ext>
            </a:extLst>
          </p:cNvPr>
          <p:cNvSpPr/>
          <p:nvPr/>
        </p:nvSpPr>
        <p:spPr>
          <a:xfrm>
            <a:off x="10661633" y="3088318"/>
            <a:ext cx="1373284" cy="584775"/>
          </a:xfrm>
          <a:prstGeom prst="rect">
            <a:avLst/>
          </a:prstGeom>
        </p:spPr>
        <p:txBody>
          <a:bodyPr wrap="square">
            <a:spAutoFit/>
          </a:bodyPr>
          <a:lstStyle/>
          <a:p>
            <a:pPr algn="ctr"/>
            <a:r>
              <a:rPr lang="da-DK" sz="1600" dirty="0">
                <a:solidFill>
                  <a:schemeClr val="bg1"/>
                </a:solidFill>
              </a:rPr>
              <a:t>Mere digital kommunikation</a:t>
            </a:r>
          </a:p>
        </p:txBody>
      </p:sp>
      <p:sp>
        <p:nvSpPr>
          <p:cNvPr id="12" name="Rektangel 11">
            <a:extLst>
              <a:ext uri="{FF2B5EF4-FFF2-40B4-BE49-F238E27FC236}">
                <a16:creationId xmlns:a16="http://schemas.microsoft.com/office/drawing/2014/main" id="{8A361DD4-F86D-403C-A45C-A4B17CDB5D10}"/>
              </a:ext>
            </a:extLst>
          </p:cNvPr>
          <p:cNvSpPr/>
          <p:nvPr/>
        </p:nvSpPr>
        <p:spPr>
          <a:xfrm>
            <a:off x="7898167" y="4644042"/>
            <a:ext cx="1509999" cy="1077218"/>
          </a:xfrm>
          <a:prstGeom prst="rect">
            <a:avLst/>
          </a:prstGeom>
        </p:spPr>
        <p:txBody>
          <a:bodyPr wrap="square">
            <a:spAutoFit/>
          </a:bodyPr>
          <a:lstStyle/>
          <a:p>
            <a:pPr algn="ctr"/>
            <a:r>
              <a:rPr lang="da-DK" sz="1600" dirty="0">
                <a:solidFill>
                  <a:schemeClr val="bg1"/>
                </a:solidFill>
              </a:rPr>
              <a:t>Større fleksibilitet i tilrettelæggelse af arbejdstid for medarbejdere</a:t>
            </a:r>
          </a:p>
        </p:txBody>
      </p:sp>
      <p:sp>
        <p:nvSpPr>
          <p:cNvPr id="18" name="Rektangel 17">
            <a:extLst>
              <a:ext uri="{FF2B5EF4-FFF2-40B4-BE49-F238E27FC236}">
                <a16:creationId xmlns:a16="http://schemas.microsoft.com/office/drawing/2014/main" id="{A25B718B-8CE1-4170-89B6-12E9C11E2DB1}"/>
              </a:ext>
            </a:extLst>
          </p:cNvPr>
          <p:cNvSpPr/>
          <p:nvPr/>
        </p:nvSpPr>
        <p:spPr>
          <a:xfrm>
            <a:off x="10024956" y="4633881"/>
            <a:ext cx="1632653" cy="830997"/>
          </a:xfrm>
          <a:prstGeom prst="rect">
            <a:avLst/>
          </a:prstGeom>
        </p:spPr>
        <p:txBody>
          <a:bodyPr wrap="square">
            <a:spAutoFit/>
          </a:bodyPr>
          <a:lstStyle/>
          <a:p>
            <a:pPr algn="ctr"/>
            <a:r>
              <a:rPr lang="da-DK" sz="1600" dirty="0">
                <a:solidFill>
                  <a:schemeClr val="bg1"/>
                </a:solidFill>
              </a:rPr>
              <a:t>Tilpasning og omlægning af opgaver</a:t>
            </a:r>
          </a:p>
        </p:txBody>
      </p:sp>
      <p:sp>
        <p:nvSpPr>
          <p:cNvPr id="19" name="Rektangel 18">
            <a:extLst>
              <a:ext uri="{FF2B5EF4-FFF2-40B4-BE49-F238E27FC236}">
                <a16:creationId xmlns:a16="http://schemas.microsoft.com/office/drawing/2014/main" id="{4596BE4A-89A9-4AF6-A542-720CA3FDD691}"/>
              </a:ext>
            </a:extLst>
          </p:cNvPr>
          <p:cNvSpPr/>
          <p:nvPr/>
        </p:nvSpPr>
        <p:spPr>
          <a:xfrm>
            <a:off x="9101912" y="2004598"/>
            <a:ext cx="1228043" cy="830997"/>
          </a:xfrm>
          <a:prstGeom prst="rect">
            <a:avLst/>
          </a:prstGeom>
        </p:spPr>
        <p:txBody>
          <a:bodyPr wrap="square">
            <a:spAutoFit/>
          </a:bodyPr>
          <a:lstStyle/>
          <a:p>
            <a:pPr algn="ctr"/>
            <a:r>
              <a:rPr lang="da-DK" sz="1600" dirty="0">
                <a:solidFill>
                  <a:schemeClr val="bg1"/>
                </a:solidFill>
              </a:rPr>
              <a:t>Udbredt geografisk adskillelse</a:t>
            </a:r>
          </a:p>
        </p:txBody>
      </p:sp>
      <p:pic>
        <p:nvPicPr>
          <p:cNvPr id="39" name="Grafik 38" descr="Bruger">
            <a:extLst>
              <a:ext uri="{FF2B5EF4-FFF2-40B4-BE49-F238E27FC236}">
                <a16:creationId xmlns:a16="http://schemas.microsoft.com/office/drawing/2014/main" id="{41E86748-B29E-4E18-A182-B5A77DA9053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58734" y="3420268"/>
            <a:ext cx="914400" cy="914400"/>
          </a:xfrm>
          <a:prstGeom prst="rect">
            <a:avLst/>
          </a:prstGeom>
        </p:spPr>
      </p:pic>
      <p:cxnSp>
        <p:nvCxnSpPr>
          <p:cNvPr id="41" name="Lige forbindelse 40">
            <a:extLst>
              <a:ext uri="{FF2B5EF4-FFF2-40B4-BE49-F238E27FC236}">
                <a16:creationId xmlns:a16="http://schemas.microsoft.com/office/drawing/2014/main" id="{FF3C3EE8-544D-464D-9A97-2607CB32F5B8}"/>
              </a:ext>
            </a:extLst>
          </p:cNvPr>
          <p:cNvCxnSpPr/>
          <p:nvPr/>
        </p:nvCxnSpPr>
        <p:spPr>
          <a:xfrm>
            <a:off x="9698330" y="2783839"/>
            <a:ext cx="0" cy="324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0076136D-6E90-4236-AE4D-0C9EB1C12EB4}"/>
              </a:ext>
            </a:extLst>
          </p:cNvPr>
          <p:cNvCxnSpPr>
            <a:cxnSpLocks/>
          </p:cNvCxnSpPr>
          <p:nvPr/>
        </p:nvCxnSpPr>
        <p:spPr>
          <a:xfrm flipH="1">
            <a:off x="10373633" y="3337216"/>
            <a:ext cx="288000" cy="16239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Lige forbindelse 43">
            <a:extLst>
              <a:ext uri="{FF2B5EF4-FFF2-40B4-BE49-F238E27FC236}">
                <a16:creationId xmlns:a16="http://schemas.microsoft.com/office/drawing/2014/main" id="{153AF6C8-3154-411B-B569-CE04ED008E9A}"/>
              </a:ext>
            </a:extLst>
          </p:cNvPr>
          <p:cNvCxnSpPr>
            <a:cxnSpLocks/>
          </p:cNvCxnSpPr>
          <p:nvPr/>
        </p:nvCxnSpPr>
        <p:spPr>
          <a:xfrm flipH="1" flipV="1">
            <a:off x="8771246" y="3347720"/>
            <a:ext cx="275335" cy="14189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91320894-EEA4-4016-A569-BCDCCD14A7F7}"/>
              </a:ext>
            </a:extLst>
          </p:cNvPr>
          <p:cNvCxnSpPr>
            <a:cxnSpLocks/>
          </p:cNvCxnSpPr>
          <p:nvPr/>
        </p:nvCxnSpPr>
        <p:spPr>
          <a:xfrm flipH="1">
            <a:off x="8786860" y="4406446"/>
            <a:ext cx="290069" cy="20439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3C019A7C-E517-44DB-BBBA-6D35975A81C9}"/>
              </a:ext>
            </a:extLst>
          </p:cNvPr>
          <p:cNvCxnSpPr>
            <a:cxnSpLocks/>
          </p:cNvCxnSpPr>
          <p:nvPr/>
        </p:nvCxnSpPr>
        <p:spPr>
          <a:xfrm flipH="1" flipV="1">
            <a:off x="10314379" y="4417178"/>
            <a:ext cx="264183" cy="18350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02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a:extLst>
              <a:ext uri="{FF2B5EF4-FFF2-40B4-BE49-F238E27FC236}">
                <a16:creationId xmlns:a16="http://schemas.microsoft.com/office/drawing/2014/main" id="{EDB8F4C6-AC41-4BEE-A85E-1A447E3CA4B5}"/>
              </a:ext>
            </a:extLst>
          </p:cNvPr>
          <p:cNvSpPr>
            <a:spLocks noGrp="1"/>
          </p:cNvSpPr>
          <p:nvPr>
            <p:ph type="sldNum" sz="quarter" idx="12"/>
          </p:nvPr>
        </p:nvSpPr>
        <p:spPr/>
        <p:txBody>
          <a:bodyPr/>
          <a:lstStyle/>
          <a:p>
            <a:fld id="{859873C9-BF5D-4A9A-BB31-45BBB7BABAF7}" type="slidenum">
              <a:rPr lang="da-DK" noProof="0" smtClean="0"/>
              <a:t>4</a:t>
            </a:fld>
            <a:endParaRPr lang="da-DK" noProof="0" dirty="0"/>
          </a:p>
        </p:txBody>
      </p:sp>
      <p:sp>
        <p:nvSpPr>
          <p:cNvPr id="9" name="Titel 1">
            <a:extLst>
              <a:ext uri="{FF2B5EF4-FFF2-40B4-BE49-F238E27FC236}">
                <a16:creationId xmlns:a16="http://schemas.microsoft.com/office/drawing/2014/main" id="{BC03324D-FF0F-49BB-87ED-5A682EFA8883}"/>
              </a:ext>
            </a:extLst>
          </p:cNvPr>
          <p:cNvSpPr>
            <a:spLocks noGrp="1"/>
          </p:cNvSpPr>
          <p:nvPr>
            <p:ph type="ctrTitle"/>
          </p:nvPr>
        </p:nvSpPr>
        <p:spPr>
          <a:xfrm>
            <a:off x="730248" y="2259013"/>
            <a:ext cx="8013701" cy="2595600"/>
          </a:xfrm>
        </p:spPr>
        <p:txBody>
          <a:bodyPr/>
          <a:lstStyle/>
          <a:p>
            <a:r>
              <a:rPr lang="da-DK" dirty="0"/>
              <a:t>Værktøjer til virtuel ledelse</a:t>
            </a:r>
            <a:br>
              <a:rPr lang="da-DK" dirty="0"/>
            </a:br>
            <a:r>
              <a:rPr lang="da-DK" sz="3600" i="1" dirty="0"/>
              <a:t>Greb og faldgruber</a:t>
            </a:r>
          </a:p>
        </p:txBody>
      </p:sp>
    </p:spTree>
    <p:extLst>
      <p:ext uri="{BB962C8B-B14F-4D97-AF65-F5344CB8AC3E}">
        <p14:creationId xmlns:p14="http://schemas.microsoft.com/office/powerpoint/2010/main" val="278505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C75076B-C4FB-49A2-982F-53B550E65520}"/>
              </a:ext>
            </a:extLst>
          </p:cNvPr>
          <p:cNvSpPr/>
          <p:nvPr/>
        </p:nvSpPr>
        <p:spPr>
          <a:xfrm>
            <a:off x="0" y="1282700"/>
            <a:ext cx="12192000" cy="675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endParaRPr lang="da-DK" sz="1400" spc="20" baseline="0" noProof="0" dirty="0"/>
          </a:p>
        </p:txBody>
      </p:sp>
      <p:sp>
        <p:nvSpPr>
          <p:cNvPr id="5" name="Titel 4">
            <a:extLst>
              <a:ext uri="{FF2B5EF4-FFF2-40B4-BE49-F238E27FC236}">
                <a16:creationId xmlns:a16="http://schemas.microsoft.com/office/drawing/2014/main" id="{DBCDA020-F256-417A-815B-EC49812CA312}"/>
              </a:ext>
            </a:extLst>
          </p:cNvPr>
          <p:cNvSpPr>
            <a:spLocks noGrp="1"/>
          </p:cNvSpPr>
          <p:nvPr>
            <p:ph type="title"/>
          </p:nvPr>
        </p:nvSpPr>
        <p:spPr/>
        <p:txBody>
          <a:bodyPr/>
          <a:lstStyle/>
          <a:p>
            <a:r>
              <a:rPr lang="da-DK" dirty="0"/>
              <a:t>2. Ledelsesgreb og faldgruber ved virtuelt arbejde</a:t>
            </a:r>
          </a:p>
        </p:txBody>
      </p:sp>
      <p:sp>
        <p:nvSpPr>
          <p:cNvPr id="4" name="Pladsholder til slidenummer 3">
            <a:extLst>
              <a:ext uri="{FF2B5EF4-FFF2-40B4-BE49-F238E27FC236}">
                <a16:creationId xmlns:a16="http://schemas.microsoft.com/office/drawing/2014/main" id="{A9A42E6B-40CD-4BD5-9EC5-53D12433B3F9}"/>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9" name="Pladsholder til indhold 3">
            <a:extLst>
              <a:ext uri="{FF2B5EF4-FFF2-40B4-BE49-F238E27FC236}">
                <a16:creationId xmlns:a16="http://schemas.microsoft.com/office/drawing/2014/main" id="{CFCFCE21-86E5-442D-9013-183EA853043E}"/>
              </a:ext>
            </a:extLst>
          </p:cNvPr>
          <p:cNvSpPr>
            <a:spLocks noGrp="1"/>
          </p:cNvSpPr>
          <p:nvPr>
            <p:ph idx="1"/>
          </p:nvPr>
        </p:nvSpPr>
        <p:spPr>
          <a:xfrm>
            <a:off x="1023823" y="2638198"/>
            <a:ext cx="3978036" cy="3456948"/>
          </a:xfrm>
        </p:spPr>
        <p:txBody>
          <a:bodyPr lIns="0" tIns="0" rIns="0" bIns="0"/>
          <a:lstStyle/>
          <a:p>
            <a:pPr marL="0" indent="0">
              <a:spcAft>
                <a:spcPts val="300"/>
              </a:spcAft>
              <a:buNone/>
            </a:pPr>
            <a:r>
              <a:rPr lang="da-DK" sz="1400" i="1" dirty="0">
                <a:latin typeface="Republic" panose="020B0000000000000000" pitchFamily="2" charset="0"/>
                <a:cs typeface="Calibri" panose="020F0502020204030204" pitchFamily="34" charset="0"/>
              </a:rPr>
              <a:t>Arbejdsudførelse:</a:t>
            </a:r>
          </a:p>
          <a:p>
            <a:pPr marL="180000" indent="-180000">
              <a:spcAft>
                <a:spcPts val="300"/>
              </a:spcAft>
            </a:pPr>
            <a:r>
              <a:rPr lang="da-DK" sz="1400" dirty="0">
                <a:cs typeface="Calibri" panose="020F0502020204030204" pitchFamily="34" charset="0"/>
              </a:rPr>
              <a:t>Giver plads til autonomi og selvledelse</a:t>
            </a:r>
          </a:p>
          <a:p>
            <a:pPr marL="180000" indent="-180000">
              <a:spcAft>
                <a:spcPts val="300"/>
              </a:spcAft>
            </a:pPr>
            <a:r>
              <a:rPr lang="da-DK" sz="1400" dirty="0">
                <a:cs typeface="Calibri" panose="020F0502020204030204" pitchFamily="34" charset="0"/>
              </a:rPr>
              <a:t>Kan øge motivationen og hæve produktiviteten </a:t>
            </a:r>
          </a:p>
          <a:p>
            <a:pPr marL="180000" indent="-180000">
              <a:spcAft>
                <a:spcPts val="300"/>
              </a:spcAft>
            </a:pPr>
            <a:r>
              <a:rPr lang="da-DK" sz="1400" dirty="0">
                <a:cs typeface="Calibri" panose="020F0502020204030204" pitchFamily="34" charset="0"/>
              </a:rPr>
              <a:t>Kan øge fordybelsen og begrænse forstyrrelserne</a:t>
            </a:r>
          </a:p>
          <a:p>
            <a:pPr marL="0" indent="0">
              <a:spcAft>
                <a:spcPts val="300"/>
              </a:spcAft>
              <a:buNone/>
            </a:pPr>
            <a:r>
              <a:rPr lang="da-DK" sz="1400" i="1" dirty="0">
                <a:latin typeface="Republic" panose="020B0000000000000000" pitchFamily="2" charset="0"/>
                <a:cs typeface="Calibri" panose="020F0502020204030204" pitchFamily="34" charset="0"/>
              </a:rPr>
              <a:t>Møder og kommunikation:</a:t>
            </a:r>
          </a:p>
          <a:p>
            <a:pPr marL="180000" indent="-180000">
              <a:spcAft>
                <a:spcPts val="300"/>
              </a:spcAft>
            </a:pPr>
            <a:r>
              <a:rPr lang="da-DK" sz="1400" dirty="0">
                <a:cs typeface="Calibri" panose="020F0502020204030204" pitchFamily="34" charset="0"/>
              </a:rPr>
              <a:t>Fokuserer mødeaktiviteten</a:t>
            </a:r>
          </a:p>
          <a:p>
            <a:pPr marL="180000" indent="-180000">
              <a:spcAft>
                <a:spcPts val="300"/>
              </a:spcAft>
            </a:pPr>
            <a:r>
              <a:rPr lang="da-DK" sz="1400" dirty="0">
                <a:cs typeface="Calibri" panose="020F0502020204030204" pitchFamily="34" charset="0"/>
              </a:rPr>
              <a:t>Kan demokratisere møder ved, at alle deltagere får taletid</a:t>
            </a:r>
          </a:p>
          <a:p>
            <a:pPr marL="180000" indent="-180000">
              <a:spcAft>
                <a:spcPts val="300"/>
              </a:spcAft>
            </a:pPr>
            <a:r>
              <a:rPr lang="da-DK" sz="1400" dirty="0">
                <a:cs typeface="Calibri" panose="020F0502020204030204" pitchFamily="34" charset="0"/>
              </a:rPr>
              <a:t>Bred digital kommunikation sikrer, at alle får samme information</a:t>
            </a:r>
          </a:p>
          <a:p>
            <a:pPr marL="0" indent="0">
              <a:spcAft>
                <a:spcPts val="300"/>
              </a:spcAft>
              <a:buNone/>
            </a:pPr>
            <a:r>
              <a:rPr lang="da-DK" sz="1400" i="1" dirty="0">
                <a:latin typeface="Republic" panose="020B0000000000000000" pitchFamily="2" charset="0"/>
                <a:cs typeface="Calibri" panose="020F0502020204030204" pitchFamily="34" charset="0"/>
              </a:rPr>
              <a:t>Arbejdstilrettelæggelse:</a:t>
            </a:r>
          </a:p>
          <a:p>
            <a:pPr marL="180000" indent="-180000">
              <a:spcAft>
                <a:spcPts val="300"/>
              </a:spcAft>
            </a:pPr>
            <a:r>
              <a:rPr lang="da-DK" sz="1400" dirty="0">
                <a:cs typeface="Calibri" panose="020F0502020204030204" pitchFamily="34" charset="0"/>
              </a:rPr>
              <a:t>Øger fleksibiliteten </a:t>
            </a:r>
          </a:p>
          <a:p>
            <a:pPr marL="180000" indent="-180000">
              <a:spcAft>
                <a:spcPts val="300"/>
              </a:spcAft>
            </a:pPr>
            <a:r>
              <a:rPr lang="da-DK" sz="1400" dirty="0">
                <a:cs typeface="Calibri" panose="020F0502020204030204" pitchFamily="34" charset="0"/>
              </a:rPr>
              <a:t>Kan styrke </a:t>
            </a:r>
            <a:r>
              <a:rPr lang="da-DK" sz="1400" dirty="0" err="1">
                <a:cs typeface="Calibri" panose="020F0502020204030204" pitchFamily="34" charset="0"/>
              </a:rPr>
              <a:t>work</a:t>
            </a:r>
            <a:r>
              <a:rPr lang="da-DK" sz="1400" dirty="0">
                <a:cs typeface="Calibri" panose="020F0502020204030204" pitchFamily="34" charset="0"/>
              </a:rPr>
              <a:t>-life-balance</a:t>
            </a:r>
          </a:p>
          <a:p>
            <a:pPr marL="180000" indent="-180000">
              <a:spcAft>
                <a:spcPts val="300"/>
              </a:spcAft>
            </a:pPr>
            <a:r>
              <a:rPr lang="da-DK" sz="1400" dirty="0">
                <a:cs typeface="Calibri" panose="020F0502020204030204" pitchFamily="34" charset="0"/>
              </a:rPr>
              <a:t>Reducerer transporttid</a:t>
            </a:r>
          </a:p>
        </p:txBody>
      </p:sp>
      <p:sp>
        <p:nvSpPr>
          <p:cNvPr id="10" name="Pladsholder til indhold 4">
            <a:extLst>
              <a:ext uri="{FF2B5EF4-FFF2-40B4-BE49-F238E27FC236}">
                <a16:creationId xmlns:a16="http://schemas.microsoft.com/office/drawing/2014/main" id="{48D8FFEA-C3A6-48FD-9651-034DB50B8653}"/>
              </a:ext>
            </a:extLst>
          </p:cNvPr>
          <p:cNvSpPr txBox="1">
            <a:spLocks/>
          </p:cNvSpPr>
          <p:nvPr/>
        </p:nvSpPr>
        <p:spPr>
          <a:xfrm>
            <a:off x="6685285" y="2638198"/>
            <a:ext cx="4427304" cy="3295359"/>
          </a:xfrm>
          <a:prstGeom prst="rect">
            <a:avLst/>
          </a:prstGeom>
        </p:spPr>
        <p:txBody>
          <a:bodyPr lIns="0" tIns="0" rIns="0" bIns="0"/>
          <a:lstStyle>
            <a:lvl1pPr marL="216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1pPr>
            <a:lvl2pPr marL="432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2400"/>
              </a:spcAft>
              <a:buFont typeface="Arial" panose="020B0604020202020204" pitchFamily="34" charset="0"/>
              <a:buChar char="•"/>
              <a:defRPr sz="1800" kern="1200" spc="20" baseline="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1800" b="0" kern="1200" spc="20" baseline="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2400"/>
              </a:spcAft>
              <a:buFont typeface="Arial" panose="020B0604020202020204" pitchFamily="34" charset="0"/>
              <a:buChar char="​"/>
              <a:tabLst/>
              <a:defRPr sz="1800" kern="1200" spc="20" baseline="0">
                <a:solidFill>
                  <a:schemeClr val="accent1"/>
                </a:solidFill>
                <a:latin typeface="+mn-lt"/>
                <a:ea typeface="+mn-ea"/>
                <a:cs typeface="+mn-cs"/>
              </a:defRPr>
            </a:lvl5pPr>
            <a:lvl6pPr marL="180000" indent="-180000" algn="l" defTabSz="914400" rtl="0" eaLnBrk="1" latinLnBrk="0" hangingPunct="1">
              <a:lnSpc>
                <a:spcPct val="110000"/>
              </a:lnSpc>
              <a:spcBef>
                <a:spcPts val="0"/>
              </a:spcBef>
              <a:spcAft>
                <a:spcPts val="600"/>
              </a:spcAft>
              <a:buFont typeface="Arial" panose="020B0604020202020204" pitchFamily="34" charset="0"/>
              <a:buChar char="•"/>
              <a:defRPr sz="1250" kern="1200" spc="2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Char char="​"/>
              <a:defRPr sz="1250" b="0" kern="1200" spc="20" baseline="0">
                <a:solidFill>
                  <a:schemeClr val="accent1"/>
                </a:solidFill>
                <a:latin typeface="+mj-lt"/>
                <a:ea typeface="+mn-ea"/>
                <a:cs typeface="+mn-cs"/>
              </a:defRPr>
            </a:lvl7pPr>
            <a:lvl8pPr marL="0" indent="0" algn="l" defTabSz="914400" rtl="0" eaLnBrk="1" latinLnBrk="0" hangingPunct="1">
              <a:lnSpc>
                <a:spcPct val="110000"/>
              </a:lnSpc>
              <a:spcBef>
                <a:spcPts val="0"/>
              </a:spcBef>
              <a:spcAft>
                <a:spcPts val="300"/>
              </a:spcAft>
              <a:buFont typeface="Arial" panose="020B0604020202020204" pitchFamily="34" charset="0"/>
              <a:buChar char="​"/>
              <a:defRPr sz="1250" kern="1200" spc="20">
                <a:solidFill>
                  <a:schemeClr val="accent1"/>
                </a:solidFill>
                <a:latin typeface="+mn-lt"/>
                <a:ea typeface="+mn-ea"/>
                <a:cs typeface="+mn-cs"/>
              </a:defRPr>
            </a:lvl8pPr>
            <a:lvl9pPr marL="0" indent="0" algn="l" defTabSz="914400" rtl="0" eaLnBrk="1" latinLnBrk="0" hangingPunct="1">
              <a:lnSpc>
                <a:spcPct val="86000"/>
              </a:lnSpc>
              <a:spcBef>
                <a:spcPts val="0"/>
              </a:spcBef>
              <a:spcAft>
                <a:spcPts val="0"/>
              </a:spcAft>
              <a:buFont typeface="Arial" panose="020B0604020202020204" pitchFamily="34" charset="0"/>
              <a:buChar char="​"/>
              <a:defRPr sz="5200" kern="1200" baseline="0">
                <a:solidFill>
                  <a:schemeClr val="accent1"/>
                </a:solidFill>
                <a:latin typeface="+mn-lt"/>
                <a:ea typeface="+mn-ea"/>
                <a:cs typeface="+mn-cs"/>
              </a:defRPr>
            </a:lvl9pPr>
          </a:lstStyle>
          <a:p>
            <a:pPr marL="0" indent="0">
              <a:spcAft>
                <a:spcPts val="300"/>
              </a:spcAft>
              <a:buNone/>
            </a:pPr>
            <a:r>
              <a:rPr lang="da-DK" sz="1400" i="1" dirty="0">
                <a:latin typeface="Republic" panose="020B0000000000000000" pitchFamily="2" charset="0"/>
                <a:cs typeface="Calibri" panose="020F0502020204030204" pitchFamily="34" charset="0"/>
              </a:rPr>
              <a:t>Arbejdsudførelse:</a:t>
            </a:r>
            <a:endParaRPr lang="da-DK" sz="1400" i="1" dirty="0">
              <a:cs typeface="Calibri" panose="020F0502020204030204" pitchFamily="34" charset="0"/>
            </a:endParaRPr>
          </a:p>
          <a:p>
            <a:pPr>
              <a:spcAft>
                <a:spcPts val="300"/>
              </a:spcAft>
            </a:pPr>
            <a:r>
              <a:rPr lang="da-DK" sz="1400" dirty="0">
                <a:cs typeface="Calibri" panose="020F0502020204030204" pitchFamily="34" charset="0"/>
              </a:rPr>
              <a:t>Lav synlighed kan føre til manglende feedback</a:t>
            </a:r>
          </a:p>
          <a:p>
            <a:pPr>
              <a:spcAft>
                <a:spcPts val="300"/>
              </a:spcAft>
            </a:pPr>
            <a:r>
              <a:rPr lang="da-DK" sz="1400" dirty="0">
                <a:cs typeface="Calibri" panose="020F0502020204030204" pitchFamily="34" charset="0"/>
              </a:rPr>
              <a:t>Kan fremkalde ude-af-øje-ude-af-sind adfærd</a:t>
            </a:r>
          </a:p>
          <a:p>
            <a:pPr>
              <a:spcAft>
                <a:spcPts val="300"/>
              </a:spcAft>
            </a:pPr>
            <a:r>
              <a:rPr lang="da-DK" sz="1400" dirty="0">
                <a:cs typeface="Calibri" panose="020F0502020204030204" pitchFamily="34" charset="0"/>
              </a:rPr>
              <a:t>Kan øge risikoen for ensomhed, stress og/eller lavere trivsel</a:t>
            </a:r>
          </a:p>
          <a:p>
            <a:pPr>
              <a:spcAft>
                <a:spcPts val="300"/>
              </a:spcAft>
            </a:pPr>
            <a:r>
              <a:rPr lang="da-DK" sz="1400" dirty="0">
                <a:cs typeface="Calibri" panose="020F0502020204030204" pitchFamily="34" charset="0"/>
              </a:rPr>
              <a:t>Svært at </a:t>
            </a:r>
            <a:r>
              <a:rPr lang="da-DK" sz="1400" dirty="0" err="1">
                <a:cs typeface="Calibri" panose="020F0502020204030204" pitchFamily="34" charset="0"/>
              </a:rPr>
              <a:t>onboarde</a:t>
            </a:r>
            <a:r>
              <a:rPr lang="da-DK" sz="1400" dirty="0">
                <a:cs typeface="Calibri" panose="020F0502020204030204" pitchFamily="34" charset="0"/>
              </a:rPr>
              <a:t> nye medarbejdere</a:t>
            </a:r>
          </a:p>
          <a:p>
            <a:pPr marL="0" indent="0">
              <a:spcAft>
                <a:spcPts val="300"/>
              </a:spcAft>
              <a:buNone/>
            </a:pPr>
            <a:r>
              <a:rPr lang="da-DK" sz="1400" i="1" dirty="0">
                <a:latin typeface="Republic" panose="020B0000000000000000" pitchFamily="2" charset="0"/>
                <a:cs typeface="Calibri" panose="020F0502020204030204" pitchFamily="34" charset="0"/>
              </a:rPr>
              <a:t>Møder og kommunikation:</a:t>
            </a:r>
            <a:endParaRPr lang="da-DK" sz="1400" i="1" dirty="0">
              <a:cs typeface="Calibri" panose="020F0502020204030204" pitchFamily="34" charset="0"/>
            </a:endParaRPr>
          </a:p>
          <a:p>
            <a:pPr>
              <a:spcAft>
                <a:spcPts val="300"/>
              </a:spcAft>
            </a:pPr>
            <a:r>
              <a:rPr lang="da-DK" sz="1400" dirty="0">
                <a:cs typeface="Calibri" panose="020F0502020204030204" pitchFamily="34" charset="0"/>
              </a:rPr>
              <a:t>Risiko for misforståelser og tekniske udfordringer ved digital kommunikation</a:t>
            </a:r>
          </a:p>
          <a:p>
            <a:pPr>
              <a:spcAft>
                <a:spcPts val="300"/>
              </a:spcAft>
            </a:pPr>
            <a:r>
              <a:rPr lang="da-DK" sz="1400" dirty="0">
                <a:cs typeface="Calibri" panose="020F0502020204030204" pitchFamily="34" charset="0"/>
              </a:rPr>
              <a:t>Risiko for silodannelse og tab af videndeling</a:t>
            </a:r>
          </a:p>
          <a:p>
            <a:pPr>
              <a:spcAft>
                <a:spcPts val="300"/>
              </a:spcAft>
            </a:pPr>
            <a:r>
              <a:rPr lang="da-DK" sz="1400" dirty="0">
                <a:cs typeface="Calibri" panose="020F0502020204030204" pitchFamily="34" charset="0"/>
              </a:rPr>
              <a:t>Professionel, uformel og/eller social interaktion er sværere</a:t>
            </a:r>
          </a:p>
          <a:p>
            <a:pPr marL="0" indent="0">
              <a:spcAft>
                <a:spcPts val="300"/>
              </a:spcAft>
              <a:buNone/>
            </a:pPr>
            <a:r>
              <a:rPr lang="da-DK" sz="1400" i="1" dirty="0">
                <a:latin typeface="Republic" panose="020B0000000000000000" pitchFamily="2" charset="0"/>
                <a:cs typeface="Calibri" panose="020F0502020204030204" pitchFamily="34" charset="0"/>
              </a:rPr>
              <a:t>Arbejdstilrettelæggelse:</a:t>
            </a:r>
            <a:endParaRPr lang="da-DK" sz="1400" i="1" dirty="0">
              <a:cs typeface="Calibri" panose="020F0502020204030204" pitchFamily="34" charset="0"/>
            </a:endParaRPr>
          </a:p>
          <a:p>
            <a:pPr>
              <a:spcAft>
                <a:spcPts val="300"/>
              </a:spcAft>
            </a:pPr>
            <a:r>
              <a:rPr lang="da-DK" sz="1400" dirty="0">
                <a:cs typeface="Calibri" panose="020F0502020204030204" pitchFamily="34" charset="0"/>
              </a:rPr>
              <a:t>Kan lede til opbrudt arbejdstid og utydelige grænse mellem arbejde og privatliv</a:t>
            </a:r>
          </a:p>
          <a:p>
            <a:pPr>
              <a:spcAft>
                <a:spcPts val="300"/>
              </a:spcAft>
            </a:pPr>
            <a:r>
              <a:rPr lang="da-DK" sz="1400" dirty="0">
                <a:cs typeface="Calibri" panose="020F0502020204030204" pitchFamily="34" charset="0"/>
              </a:rPr>
              <a:t>Fysisk opsætning af hjemmearbejdsplads</a:t>
            </a:r>
          </a:p>
        </p:txBody>
      </p:sp>
      <p:sp>
        <p:nvSpPr>
          <p:cNvPr id="11" name="Rektangel 10">
            <a:extLst>
              <a:ext uri="{FF2B5EF4-FFF2-40B4-BE49-F238E27FC236}">
                <a16:creationId xmlns:a16="http://schemas.microsoft.com/office/drawing/2014/main" id="{4573F945-CAEF-48E9-B107-C18D9B837969}"/>
              </a:ext>
            </a:extLst>
          </p:cNvPr>
          <p:cNvSpPr/>
          <p:nvPr/>
        </p:nvSpPr>
        <p:spPr>
          <a:xfrm>
            <a:off x="1330036" y="1477871"/>
            <a:ext cx="10760363" cy="323165"/>
          </a:xfrm>
          <a:prstGeom prst="rect">
            <a:avLst/>
          </a:prstGeom>
        </p:spPr>
        <p:txBody>
          <a:bodyPr wrap="square" anchor="ctr">
            <a:spAutoFit/>
          </a:bodyPr>
          <a:lstStyle/>
          <a:p>
            <a:pPr>
              <a:spcAft>
                <a:spcPts val="600"/>
              </a:spcAft>
            </a:pPr>
            <a:r>
              <a:rPr lang="da-DK" sz="1500" dirty="0">
                <a:cs typeface="Calibri" panose="020F0502020204030204" pitchFamily="34" charset="0"/>
              </a:rPr>
              <a:t>Det er vigtigt som leder at have fokus </a:t>
            </a:r>
            <a:r>
              <a:rPr lang="da-DK" sz="1500" dirty="0">
                <a:solidFill>
                  <a:schemeClr val="accent1"/>
                </a:solidFill>
                <a:cs typeface="Calibri" panose="020F0502020204030204" pitchFamily="34" charset="0"/>
              </a:rPr>
              <a:t>på både fordele og ulemper ved virtuelt arbejde, </a:t>
            </a:r>
            <a:r>
              <a:rPr lang="da-DK" sz="1500" i="1" dirty="0">
                <a:solidFill>
                  <a:schemeClr val="accent1"/>
                </a:solidFill>
                <a:cs typeface="Calibri" panose="020F0502020204030204" pitchFamily="34" charset="0"/>
              </a:rPr>
              <a:t>jf. nedenfor.</a:t>
            </a:r>
            <a:r>
              <a:rPr lang="da-DK" sz="1500" dirty="0">
                <a:solidFill>
                  <a:schemeClr val="accent1"/>
                </a:solidFill>
                <a:cs typeface="Calibri" panose="020F0502020204030204" pitchFamily="34" charset="0"/>
              </a:rPr>
              <a:t> </a:t>
            </a:r>
          </a:p>
        </p:txBody>
      </p:sp>
      <p:sp>
        <p:nvSpPr>
          <p:cNvPr id="13" name="Ellipse 12">
            <a:extLst>
              <a:ext uri="{FF2B5EF4-FFF2-40B4-BE49-F238E27FC236}">
                <a16:creationId xmlns:a16="http://schemas.microsoft.com/office/drawing/2014/main" id="{794F58BA-9EB1-49FA-9036-13A426FD6EBE}"/>
              </a:ext>
            </a:extLst>
          </p:cNvPr>
          <p:cNvSpPr/>
          <p:nvPr/>
        </p:nvSpPr>
        <p:spPr>
          <a:xfrm>
            <a:off x="428000" y="1206404"/>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pic>
        <p:nvPicPr>
          <p:cNvPr id="17" name="Grafik 16" descr="Målgruppe">
            <a:extLst>
              <a:ext uri="{FF2B5EF4-FFF2-40B4-BE49-F238E27FC236}">
                <a16:creationId xmlns:a16="http://schemas.microsoft.com/office/drawing/2014/main" id="{7EC16D1F-D8FA-46DB-B35E-7F97B316C8D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82000" y="1260404"/>
            <a:ext cx="720000" cy="720000"/>
          </a:xfrm>
          <a:prstGeom prst="rect">
            <a:avLst/>
          </a:prstGeom>
        </p:spPr>
      </p:pic>
      <p:sp>
        <p:nvSpPr>
          <p:cNvPr id="22" name="Rektangel 21">
            <a:extLst>
              <a:ext uri="{FF2B5EF4-FFF2-40B4-BE49-F238E27FC236}">
                <a16:creationId xmlns:a16="http://schemas.microsoft.com/office/drawing/2014/main" id="{5CF2C54B-3C77-4E1C-AE3B-D2E0F9B2FF54}"/>
              </a:ext>
            </a:extLst>
          </p:cNvPr>
          <p:cNvSpPr/>
          <p:nvPr/>
        </p:nvSpPr>
        <p:spPr>
          <a:xfrm>
            <a:off x="1062578" y="2241158"/>
            <a:ext cx="3719864" cy="369332"/>
          </a:xfrm>
          <a:prstGeom prst="rect">
            <a:avLst/>
          </a:prstGeom>
        </p:spPr>
        <p:txBody>
          <a:bodyPr wrap="none">
            <a:spAutoFit/>
          </a:bodyPr>
          <a:lstStyle/>
          <a:p>
            <a:pPr lvl="0">
              <a:defRPr/>
            </a:pPr>
            <a:r>
              <a:rPr lang="da-DK" b="1" dirty="0">
                <a:solidFill>
                  <a:schemeClr val="accent1"/>
                </a:solidFill>
                <a:cs typeface="Calibri" panose="020F0502020204030204" pitchFamily="34" charset="0"/>
              </a:rPr>
              <a:t>Eksempler på fordele ved virtuelt arbejde</a:t>
            </a:r>
          </a:p>
        </p:txBody>
      </p:sp>
      <p:sp>
        <p:nvSpPr>
          <p:cNvPr id="26" name="Rektangel 25">
            <a:extLst>
              <a:ext uri="{FF2B5EF4-FFF2-40B4-BE49-F238E27FC236}">
                <a16:creationId xmlns:a16="http://schemas.microsoft.com/office/drawing/2014/main" id="{D1703E5D-9568-474E-A45B-325907A5C646}"/>
              </a:ext>
            </a:extLst>
          </p:cNvPr>
          <p:cNvSpPr/>
          <p:nvPr/>
        </p:nvSpPr>
        <p:spPr>
          <a:xfrm>
            <a:off x="6725822" y="2241158"/>
            <a:ext cx="3841501" cy="369332"/>
          </a:xfrm>
          <a:prstGeom prst="rect">
            <a:avLst/>
          </a:prstGeom>
        </p:spPr>
        <p:txBody>
          <a:bodyPr wrap="none">
            <a:spAutoFit/>
          </a:bodyPr>
          <a:lstStyle/>
          <a:p>
            <a:pPr lvl="0">
              <a:defRPr/>
            </a:pPr>
            <a:r>
              <a:rPr lang="da-DK" b="1" dirty="0">
                <a:solidFill>
                  <a:schemeClr val="accent1"/>
                </a:solidFill>
                <a:cs typeface="Calibri" panose="020F0502020204030204" pitchFamily="34" charset="0"/>
              </a:rPr>
              <a:t>Eksempler på ulemper ved virtuelt arbejde</a:t>
            </a:r>
          </a:p>
        </p:txBody>
      </p:sp>
      <p:grpSp>
        <p:nvGrpSpPr>
          <p:cNvPr id="36" name="Gruppe 35">
            <a:extLst>
              <a:ext uri="{FF2B5EF4-FFF2-40B4-BE49-F238E27FC236}">
                <a16:creationId xmlns:a16="http://schemas.microsoft.com/office/drawing/2014/main" id="{8FE56275-4DB1-4FFA-AF45-5FD9EE46BB85}"/>
              </a:ext>
            </a:extLst>
          </p:cNvPr>
          <p:cNvGrpSpPr/>
          <p:nvPr/>
        </p:nvGrpSpPr>
        <p:grpSpPr>
          <a:xfrm>
            <a:off x="200686" y="2378266"/>
            <a:ext cx="1200890" cy="821677"/>
            <a:chOff x="200686" y="2378266"/>
            <a:chExt cx="1200890" cy="821677"/>
          </a:xfrm>
        </p:grpSpPr>
        <p:grpSp>
          <p:nvGrpSpPr>
            <p:cNvPr id="21" name="Gruppe 20">
              <a:extLst>
                <a:ext uri="{FF2B5EF4-FFF2-40B4-BE49-F238E27FC236}">
                  <a16:creationId xmlns:a16="http://schemas.microsoft.com/office/drawing/2014/main" id="{64808BF1-0508-4F58-A074-608F00FCC78C}"/>
                </a:ext>
              </a:extLst>
            </p:cNvPr>
            <p:cNvGrpSpPr/>
            <p:nvPr/>
          </p:nvGrpSpPr>
          <p:grpSpPr>
            <a:xfrm>
              <a:off x="324718" y="2425824"/>
              <a:ext cx="1076858" cy="774119"/>
              <a:chOff x="829840" y="3394816"/>
              <a:chExt cx="1597055" cy="1080000"/>
            </a:xfrm>
          </p:grpSpPr>
          <p:cxnSp>
            <p:nvCxnSpPr>
              <p:cNvPr id="18" name="Lige forbindelse 17">
                <a:extLst>
                  <a:ext uri="{FF2B5EF4-FFF2-40B4-BE49-F238E27FC236}">
                    <a16:creationId xmlns:a16="http://schemas.microsoft.com/office/drawing/2014/main" id="{EA25BB15-6F92-46AA-AF66-7D00791806F6}"/>
                  </a:ext>
                </a:extLst>
              </p:cNvPr>
              <p:cNvCxnSpPr>
                <a:cxnSpLocks/>
              </p:cNvCxnSpPr>
              <p:nvPr/>
            </p:nvCxnSpPr>
            <p:spPr>
              <a:xfrm>
                <a:off x="829840" y="3918074"/>
                <a:ext cx="544583"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Bue 18">
                <a:extLst>
                  <a:ext uri="{FF2B5EF4-FFF2-40B4-BE49-F238E27FC236}">
                    <a16:creationId xmlns:a16="http://schemas.microsoft.com/office/drawing/2014/main" id="{033DD025-7B7D-4020-93C4-90EB89ABA9B0}"/>
                  </a:ext>
                </a:extLst>
              </p:cNvPr>
              <p:cNvSpPr/>
              <p:nvPr/>
            </p:nvSpPr>
            <p:spPr>
              <a:xfrm rot="16200000">
                <a:off x="1346895" y="3394816"/>
                <a:ext cx="1080000" cy="1080000"/>
              </a:xfrm>
              <a:prstGeom prst="arc">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8" name="Ellipse 27">
              <a:extLst>
                <a:ext uri="{FF2B5EF4-FFF2-40B4-BE49-F238E27FC236}">
                  <a16:creationId xmlns:a16="http://schemas.microsoft.com/office/drawing/2014/main" id="{A78D831E-8BF8-4A05-97CF-7FD6CB26E3D7}"/>
                </a:ext>
              </a:extLst>
            </p:cNvPr>
            <p:cNvSpPr/>
            <p:nvPr/>
          </p:nvSpPr>
          <p:spPr>
            <a:xfrm>
              <a:off x="200686" y="2647815"/>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pic>
          <p:nvPicPr>
            <p:cNvPr id="33" name="Grafik 32" descr="Afkrydsning">
              <a:extLst>
                <a:ext uri="{FF2B5EF4-FFF2-40B4-BE49-F238E27FC236}">
                  <a16:creationId xmlns:a16="http://schemas.microsoft.com/office/drawing/2014/main" id="{D49B8FE6-E609-454E-9D79-9C729B03226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6340" y="2698509"/>
              <a:ext cx="252000" cy="252000"/>
            </a:xfrm>
            <a:prstGeom prst="rect">
              <a:avLst/>
            </a:prstGeom>
          </p:spPr>
        </p:pic>
        <p:sp>
          <p:nvSpPr>
            <p:cNvPr id="34" name="Retvinklet trekant 33">
              <a:extLst>
                <a:ext uri="{FF2B5EF4-FFF2-40B4-BE49-F238E27FC236}">
                  <a16:creationId xmlns:a16="http://schemas.microsoft.com/office/drawing/2014/main" id="{B202738F-8C0A-4C6E-9B9F-324E4C418786}"/>
                </a:ext>
              </a:extLst>
            </p:cNvPr>
            <p:cNvSpPr/>
            <p:nvPr/>
          </p:nvSpPr>
          <p:spPr>
            <a:xfrm rot="13521384">
              <a:off x="973940" y="2378266"/>
              <a:ext cx="108000" cy="108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grpSp>
      <p:grpSp>
        <p:nvGrpSpPr>
          <p:cNvPr id="37" name="Gruppe 36">
            <a:extLst>
              <a:ext uri="{FF2B5EF4-FFF2-40B4-BE49-F238E27FC236}">
                <a16:creationId xmlns:a16="http://schemas.microsoft.com/office/drawing/2014/main" id="{D2113877-C026-4A2A-8027-37C079514CCD}"/>
              </a:ext>
            </a:extLst>
          </p:cNvPr>
          <p:cNvGrpSpPr/>
          <p:nvPr/>
        </p:nvGrpSpPr>
        <p:grpSpPr>
          <a:xfrm>
            <a:off x="5878750" y="2378266"/>
            <a:ext cx="1202848" cy="818595"/>
            <a:chOff x="5870361" y="2440091"/>
            <a:chExt cx="1202848" cy="818595"/>
          </a:xfrm>
        </p:grpSpPr>
        <p:grpSp>
          <p:nvGrpSpPr>
            <p:cNvPr id="23" name="Gruppe 22">
              <a:extLst>
                <a:ext uri="{FF2B5EF4-FFF2-40B4-BE49-F238E27FC236}">
                  <a16:creationId xmlns:a16="http://schemas.microsoft.com/office/drawing/2014/main" id="{976B2F70-DAB3-48FE-AEF7-EE208DFBBE17}"/>
                </a:ext>
              </a:extLst>
            </p:cNvPr>
            <p:cNvGrpSpPr/>
            <p:nvPr/>
          </p:nvGrpSpPr>
          <p:grpSpPr>
            <a:xfrm>
              <a:off x="6001711" y="2484567"/>
              <a:ext cx="1071498" cy="774119"/>
              <a:chOff x="837789" y="3394816"/>
              <a:chExt cx="1589106" cy="1080000"/>
            </a:xfrm>
          </p:grpSpPr>
          <p:cxnSp>
            <p:nvCxnSpPr>
              <p:cNvPr id="24" name="Lige forbindelse 23">
                <a:extLst>
                  <a:ext uri="{FF2B5EF4-FFF2-40B4-BE49-F238E27FC236}">
                    <a16:creationId xmlns:a16="http://schemas.microsoft.com/office/drawing/2014/main" id="{405E7773-4F4F-47BC-A8D2-2B47ACA94576}"/>
                  </a:ext>
                </a:extLst>
              </p:cNvPr>
              <p:cNvCxnSpPr>
                <a:cxnSpLocks/>
              </p:cNvCxnSpPr>
              <p:nvPr/>
            </p:nvCxnSpPr>
            <p:spPr>
              <a:xfrm>
                <a:off x="837789" y="3918074"/>
                <a:ext cx="54390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Bue 24">
                <a:extLst>
                  <a:ext uri="{FF2B5EF4-FFF2-40B4-BE49-F238E27FC236}">
                    <a16:creationId xmlns:a16="http://schemas.microsoft.com/office/drawing/2014/main" id="{F4F7DA83-C446-41E0-81A7-D5AA8E56FE7A}"/>
                  </a:ext>
                </a:extLst>
              </p:cNvPr>
              <p:cNvSpPr/>
              <p:nvPr/>
            </p:nvSpPr>
            <p:spPr>
              <a:xfrm rot="16200000">
                <a:off x="1346895" y="3394816"/>
                <a:ext cx="1080000" cy="1080000"/>
              </a:xfrm>
              <a:prstGeom prst="arc">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 name="Ellipse 28">
              <a:extLst>
                <a:ext uri="{FF2B5EF4-FFF2-40B4-BE49-F238E27FC236}">
                  <a16:creationId xmlns:a16="http://schemas.microsoft.com/office/drawing/2014/main" id="{3FEC609A-6D95-4F4C-AB44-34B2E0C7DDF2}"/>
                </a:ext>
              </a:extLst>
            </p:cNvPr>
            <p:cNvSpPr/>
            <p:nvPr/>
          </p:nvSpPr>
          <p:spPr>
            <a:xfrm>
              <a:off x="5870361" y="2703959"/>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pic>
          <p:nvPicPr>
            <p:cNvPr id="31" name="Grafik 30" descr="Luk">
              <a:extLst>
                <a:ext uri="{FF2B5EF4-FFF2-40B4-BE49-F238E27FC236}">
                  <a16:creationId xmlns:a16="http://schemas.microsoft.com/office/drawing/2014/main" id="{1B43A3C4-ED52-4830-84C2-35467E0255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900397" y="2740387"/>
              <a:ext cx="252000" cy="252000"/>
            </a:xfrm>
            <a:prstGeom prst="rect">
              <a:avLst/>
            </a:prstGeom>
          </p:spPr>
        </p:pic>
        <p:sp>
          <p:nvSpPr>
            <p:cNvPr id="35" name="Retvinklet trekant 34">
              <a:extLst>
                <a:ext uri="{FF2B5EF4-FFF2-40B4-BE49-F238E27FC236}">
                  <a16:creationId xmlns:a16="http://schemas.microsoft.com/office/drawing/2014/main" id="{AFF958B7-33E3-4999-B0C4-34D00EC088DC}"/>
                </a:ext>
              </a:extLst>
            </p:cNvPr>
            <p:cNvSpPr/>
            <p:nvPr/>
          </p:nvSpPr>
          <p:spPr>
            <a:xfrm rot="13521384">
              <a:off x="6622895" y="2440091"/>
              <a:ext cx="108000" cy="108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grpSp>
    </p:spTree>
    <p:extLst>
      <p:ext uri="{BB962C8B-B14F-4D97-AF65-F5344CB8AC3E}">
        <p14:creationId xmlns:p14="http://schemas.microsoft.com/office/powerpoint/2010/main" val="90144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10A2C3A1-3488-4F3F-A1C0-54F699B72FE0}"/>
              </a:ext>
            </a:extLst>
          </p:cNvPr>
          <p:cNvSpPr/>
          <p:nvPr/>
        </p:nvSpPr>
        <p:spPr>
          <a:xfrm>
            <a:off x="4323125"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dirty="0">
              <a:solidFill>
                <a:schemeClr val="accent1"/>
              </a:solidFill>
            </a:endParaRPr>
          </a:p>
        </p:txBody>
      </p:sp>
      <p:sp>
        <p:nvSpPr>
          <p:cNvPr id="24" name="Rektangel 23">
            <a:extLst>
              <a:ext uri="{FF2B5EF4-FFF2-40B4-BE49-F238E27FC236}">
                <a16:creationId xmlns:a16="http://schemas.microsoft.com/office/drawing/2014/main" id="{CB5786C7-3EF9-4442-B2DA-26C4EBCB46F1}"/>
              </a:ext>
            </a:extLst>
          </p:cNvPr>
          <p:cNvSpPr/>
          <p:nvPr/>
        </p:nvSpPr>
        <p:spPr>
          <a:xfrm>
            <a:off x="495313"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dirty="0">
              <a:solidFill>
                <a:schemeClr val="accent1"/>
              </a:solidFill>
            </a:endParaRPr>
          </a:p>
        </p:txBody>
      </p:sp>
      <p:sp>
        <p:nvSpPr>
          <p:cNvPr id="25" name="Rektangel 24">
            <a:extLst>
              <a:ext uri="{FF2B5EF4-FFF2-40B4-BE49-F238E27FC236}">
                <a16:creationId xmlns:a16="http://schemas.microsoft.com/office/drawing/2014/main" id="{1E5DBD3B-71F1-4D75-A9E3-44D9982323E3}"/>
              </a:ext>
            </a:extLst>
          </p:cNvPr>
          <p:cNvSpPr/>
          <p:nvPr/>
        </p:nvSpPr>
        <p:spPr>
          <a:xfrm>
            <a:off x="8200490"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i="1" dirty="0">
              <a:solidFill>
                <a:schemeClr val="accent1"/>
              </a:solidFill>
            </a:endParaRPr>
          </a:p>
        </p:txBody>
      </p:sp>
      <p:sp>
        <p:nvSpPr>
          <p:cNvPr id="2" name="Titel 1">
            <a:extLst>
              <a:ext uri="{FF2B5EF4-FFF2-40B4-BE49-F238E27FC236}">
                <a16:creationId xmlns:a16="http://schemas.microsoft.com/office/drawing/2014/main" id="{4A010BBE-13C3-4425-B0B4-5D00A0F5DE85}"/>
              </a:ext>
            </a:extLst>
          </p:cNvPr>
          <p:cNvSpPr>
            <a:spLocks noGrp="1"/>
          </p:cNvSpPr>
          <p:nvPr>
            <p:ph type="title"/>
          </p:nvPr>
        </p:nvSpPr>
        <p:spPr/>
        <p:txBody>
          <a:bodyPr/>
          <a:lstStyle/>
          <a:p>
            <a:r>
              <a:rPr lang="da-DK" dirty="0"/>
              <a:t>2.1 Ledelsesgreb og faldgruber: </a:t>
            </a:r>
            <a:r>
              <a:rPr lang="da-DK" dirty="0">
                <a:solidFill>
                  <a:schemeClr val="tx1"/>
                </a:solidFill>
              </a:rPr>
              <a:t>Medarbejderrelationen</a:t>
            </a:r>
          </a:p>
        </p:txBody>
      </p:sp>
      <p:sp>
        <p:nvSpPr>
          <p:cNvPr id="6" name="Pladsholder til slidenummer 5">
            <a:extLst>
              <a:ext uri="{FF2B5EF4-FFF2-40B4-BE49-F238E27FC236}">
                <a16:creationId xmlns:a16="http://schemas.microsoft.com/office/drawing/2014/main" id="{C5DB0DA6-DE51-46FE-B445-5C9F20D57E13}"/>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8" name="Ellipse 7">
            <a:extLst>
              <a:ext uri="{FF2B5EF4-FFF2-40B4-BE49-F238E27FC236}">
                <a16:creationId xmlns:a16="http://schemas.microsoft.com/office/drawing/2014/main" id="{6510F4C9-02BD-4943-952D-5AF1A1AA0E3E}"/>
              </a:ext>
            </a:extLst>
          </p:cNvPr>
          <p:cNvSpPr/>
          <p:nvPr/>
        </p:nvSpPr>
        <p:spPr>
          <a:xfrm>
            <a:off x="1785579" y="1238556"/>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9" name="Rektangel 8">
            <a:extLst>
              <a:ext uri="{FF2B5EF4-FFF2-40B4-BE49-F238E27FC236}">
                <a16:creationId xmlns:a16="http://schemas.microsoft.com/office/drawing/2014/main" id="{3F53AF07-0D74-4166-A71D-913C21D6750B}"/>
              </a:ext>
            </a:extLst>
          </p:cNvPr>
          <p:cNvSpPr/>
          <p:nvPr/>
        </p:nvSpPr>
        <p:spPr>
          <a:xfrm>
            <a:off x="625759" y="2148955"/>
            <a:ext cx="3168000" cy="584775"/>
          </a:xfrm>
          <a:prstGeom prst="rect">
            <a:avLst/>
          </a:prstGeom>
        </p:spPr>
        <p:txBody>
          <a:bodyPr wrap="square">
            <a:spAutoFit/>
          </a:bodyPr>
          <a:lstStyle/>
          <a:p>
            <a:pPr algn="ctr"/>
            <a:r>
              <a:rPr lang="da-DK" sz="1600" b="1" dirty="0">
                <a:solidFill>
                  <a:schemeClr val="accent1"/>
                </a:solidFill>
                <a:latin typeface="Republic" panose="020B0000000000000000" pitchFamily="2" charset="0"/>
              </a:rPr>
              <a:t>Hav øje for medarbejdernes forskellighed og behov </a:t>
            </a:r>
          </a:p>
        </p:txBody>
      </p:sp>
      <p:pic>
        <p:nvPicPr>
          <p:cNvPr id="10" name="Grafik 9" descr="Øje">
            <a:extLst>
              <a:ext uri="{FF2B5EF4-FFF2-40B4-BE49-F238E27FC236}">
                <a16:creationId xmlns:a16="http://schemas.microsoft.com/office/drawing/2014/main" id="{4C010135-238F-467F-B209-CAA52515BD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885759" y="1330401"/>
            <a:ext cx="648000" cy="648000"/>
          </a:xfrm>
          <a:prstGeom prst="rect">
            <a:avLst/>
          </a:prstGeom>
        </p:spPr>
      </p:pic>
      <p:sp>
        <p:nvSpPr>
          <p:cNvPr id="11" name="Tekstfelt 10">
            <a:extLst>
              <a:ext uri="{FF2B5EF4-FFF2-40B4-BE49-F238E27FC236}">
                <a16:creationId xmlns:a16="http://schemas.microsoft.com/office/drawing/2014/main" id="{8B282302-68A6-4611-A9F0-F9C94D353E50}"/>
              </a:ext>
            </a:extLst>
          </p:cNvPr>
          <p:cNvSpPr txBox="1"/>
          <p:nvPr/>
        </p:nvSpPr>
        <p:spPr>
          <a:xfrm>
            <a:off x="639313" y="2773617"/>
            <a:ext cx="3168000" cy="2708434"/>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a:t>
            </a:r>
            <a:r>
              <a:rPr lang="da-DK" sz="1300" dirty="0">
                <a:solidFill>
                  <a:schemeClr val="accent1"/>
                </a:solidFill>
                <a:latin typeface="Republic" panose="020B0000000000000000" pitchFamily="2" charset="0"/>
              </a:rPr>
              <a:t> </a:t>
            </a:r>
          </a:p>
          <a:p>
            <a:pPr marL="171450" indent="-171450">
              <a:spcAft>
                <a:spcPts val="600"/>
              </a:spcAft>
              <a:buFontTx/>
              <a:buChar char="-"/>
            </a:pPr>
            <a:r>
              <a:rPr lang="da-DK" sz="1300" dirty="0">
                <a:solidFill>
                  <a:schemeClr val="accent1"/>
                </a:solidFill>
              </a:rPr>
              <a:t>Hav særligt fokus på ‘differentieret’ ledelsesadfærd.</a:t>
            </a:r>
          </a:p>
          <a:p>
            <a:pPr marL="171450" indent="-171450">
              <a:spcAft>
                <a:spcPts val="600"/>
              </a:spcAft>
              <a:buFontTx/>
              <a:buChar char="-"/>
            </a:pPr>
            <a:r>
              <a:rPr lang="da-DK" sz="1300" dirty="0">
                <a:solidFill>
                  <a:schemeClr val="accent1"/>
                </a:solidFill>
              </a:rPr>
              <a:t>Tilpas ledelsesgreb til den enkelte medarbejders behov ved hjemmearbejde. </a:t>
            </a:r>
          </a:p>
          <a:p>
            <a:pPr marL="171450" indent="-171450">
              <a:spcAft>
                <a:spcPts val="600"/>
              </a:spcAft>
              <a:buFontTx/>
              <a:buChar char="-"/>
            </a:pPr>
            <a:r>
              <a:rPr lang="da-DK" sz="1300" dirty="0">
                <a:solidFill>
                  <a:schemeClr val="accent1"/>
                </a:solidFill>
              </a:rPr>
              <a:t>Kortlæg/grupper evt. medarbejdere </a:t>
            </a:r>
            <a:r>
              <a:rPr lang="da-DK" sz="1300" dirty="0" err="1">
                <a:solidFill>
                  <a:schemeClr val="accent1"/>
                </a:solidFill>
              </a:rPr>
              <a:t>mhp</a:t>
            </a:r>
            <a:r>
              <a:rPr lang="da-DK" sz="1300" dirty="0">
                <a:solidFill>
                  <a:schemeClr val="accent1"/>
                </a:solidFill>
              </a:rPr>
              <a:t>. overblik over deres ledelsesbehov og mulige risikoområder.</a:t>
            </a:r>
          </a:p>
          <a:p>
            <a:pPr marL="171450" indent="-171450">
              <a:spcAft>
                <a:spcPts val="600"/>
              </a:spcAft>
              <a:buFontTx/>
              <a:buChar char="-"/>
            </a:pPr>
            <a:r>
              <a:rPr lang="da-DK" sz="1300" dirty="0">
                <a:solidFill>
                  <a:schemeClr val="accent1"/>
                </a:solidFill>
              </a:rPr>
              <a:t>Spørg ind til arbejdsbelastning, og hjælp med prioritering.</a:t>
            </a:r>
          </a:p>
          <a:p>
            <a:pPr marL="171450" indent="-171450">
              <a:spcAft>
                <a:spcPts val="600"/>
              </a:spcAft>
              <a:buFontTx/>
              <a:buChar char="-"/>
            </a:pPr>
            <a:r>
              <a:rPr lang="da-DK" sz="1300" dirty="0">
                <a:solidFill>
                  <a:schemeClr val="accent1"/>
                </a:solidFill>
              </a:rPr>
              <a:t>Vær tilgængelig, og fortæl medarbejderne at du er tilgængelig.</a:t>
            </a:r>
          </a:p>
        </p:txBody>
      </p:sp>
      <p:sp>
        <p:nvSpPr>
          <p:cNvPr id="12" name="Tekstfelt 11">
            <a:extLst>
              <a:ext uri="{FF2B5EF4-FFF2-40B4-BE49-F238E27FC236}">
                <a16:creationId xmlns:a16="http://schemas.microsoft.com/office/drawing/2014/main" id="{E979E3D1-B322-4972-AFC7-60786DFAC791}"/>
              </a:ext>
            </a:extLst>
          </p:cNvPr>
          <p:cNvSpPr txBox="1"/>
          <p:nvPr/>
        </p:nvSpPr>
        <p:spPr>
          <a:xfrm>
            <a:off x="625759" y="5533594"/>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anvende de samme ledelsesgreb til alle medarbejdere eller at gå ud fra, at medarbejderens ledelsesbehov er det samme på kontoret som ved hjemmearbejde.</a:t>
            </a:r>
          </a:p>
        </p:txBody>
      </p:sp>
      <p:sp>
        <p:nvSpPr>
          <p:cNvPr id="14" name="Ellipse 13">
            <a:extLst>
              <a:ext uri="{FF2B5EF4-FFF2-40B4-BE49-F238E27FC236}">
                <a16:creationId xmlns:a16="http://schemas.microsoft.com/office/drawing/2014/main" id="{9929BC32-31BD-48A3-BE8F-824A964BFCE4}"/>
              </a:ext>
            </a:extLst>
          </p:cNvPr>
          <p:cNvSpPr/>
          <p:nvPr/>
        </p:nvSpPr>
        <p:spPr>
          <a:xfrm>
            <a:off x="5637125" y="1238556"/>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15" name="Rektangel 14">
            <a:extLst>
              <a:ext uri="{FF2B5EF4-FFF2-40B4-BE49-F238E27FC236}">
                <a16:creationId xmlns:a16="http://schemas.microsoft.com/office/drawing/2014/main" id="{1A4FCB61-B4AC-4ED6-912C-BDEFF797707F}"/>
              </a:ext>
            </a:extLst>
          </p:cNvPr>
          <p:cNvSpPr/>
          <p:nvPr/>
        </p:nvSpPr>
        <p:spPr>
          <a:xfrm>
            <a:off x="4510413" y="2138556"/>
            <a:ext cx="3168000" cy="338554"/>
          </a:xfrm>
          <a:prstGeom prst="rect">
            <a:avLst/>
          </a:prstGeom>
        </p:spPr>
        <p:txBody>
          <a:bodyPr wrap="square">
            <a:spAutoFit/>
          </a:bodyPr>
          <a:lstStyle/>
          <a:p>
            <a:pPr algn="ctr"/>
            <a:r>
              <a:rPr lang="da-DK" sz="1600" b="1" dirty="0">
                <a:solidFill>
                  <a:schemeClr val="accent1"/>
                </a:solidFill>
                <a:latin typeface="Republic" panose="020B0000000000000000" pitchFamily="2" charset="0"/>
              </a:rPr>
              <a:t>Opstil klare rammer og forventninger</a:t>
            </a:r>
          </a:p>
        </p:txBody>
      </p:sp>
      <p:pic>
        <p:nvPicPr>
          <p:cNvPr id="16" name="Grafik 15" descr="Bullseye">
            <a:extLst>
              <a:ext uri="{FF2B5EF4-FFF2-40B4-BE49-F238E27FC236}">
                <a16:creationId xmlns:a16="http://schemas.microsoft.com/office/drawing/2014/main" id="{B2DDD6D2-4217-4287-AB94-D9355FDA75F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727125" y="1324371"/>
            <a:ext cx="648000" cy="648000"/>
          </a:xfrm>
          <a:prstGeom prst="rect">
            <a:avLst/>
          </a:prstGeom>
        </p:spPr>
      </p:pic>
      <p:sp>
        <p:nvSpPr>
          <p:cNvPr id="17" name="Tekstfelt 16">
            <a:extLst>
              <a:ext uri="{FF2B5EF4-FFF2-40B4-BE49-F238E27FC236}">
                <a16:creationId xmlns:a16="http://schemas.microsoft.com/office/drawing/2014/main" id="{98DD1488-13E3-4FE6-B30D-65CBD050D39E}"/>
              </a:ext>
            </a:extLst>
          </p:cNvPr>
          <p:cNvSpPr txBox="1"/>
          <p:nvPr/>
        </p:nvSpPr>
        <p:spPr>
          <a:xfrm>
            <a:off x="4467125" y="2773617"/>
            <a:ext cx="3168000" cy="2631490"/>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Sæt klare rammer for og forventninger til medarbejdernes arbejde, herunder indhold og frister.</a:t>
            </a:r>
          </a:p>
          <a:p>
            <a:pPr marL="171450" indent="-171450">
              <a:spcAft>
                <a:spcPts val="600"/>
              </a:spcAft>
              <a:buFontTx/>
              <a:buChar char="-"/>
            </a:pPr>
            <a:r>
              <a:rPr lang="da-DK" sz="1300" dirty="0">
                <a:solidFill>
                  <a:schemeClr val="accent1"/>
                </a:solidFill>
              </a:rPr>
              <a:t>Vurder, hvor der er et særligt behov for løbende fokus på at sikre fremdrift, motivation mv., samt hvor der er særligt behov for støtte til at sætte grænser. </a:t>
            </a:r>
          </a:p>
          <a:p>
            <a:pPr marL="171450" indent="-171450">
              <a:spcAft>
                <a:spcPts val="600"/>
              </a:spcAft>
              <a:buFontTx/>
              <a:buChar char="-"/>
            </a:pPr>
            <a:r>
              <a:rPr lang="da-DK" sz="1300" dirty="0">
                <a:solidFill>
                  <a:schemeClr val="accent1"/>
                </a:solidFill>
              </a:rPr>
              <a:t>Hav fokus på fortsat at følge med og følge op.</a:t>
            </a:r>
          </a:p>
          <a:p>
            <a:pPr marL="171450" indent="-171450">
              <a:spcAft>
                <a:spcPts val="600"/>
              </a:spcAft>
              <a:buFontTx/>
              <a:buChar char="-"/>
            </a:pPr>
            <a:r>
              <a:rPr lang="da-DK" sz="1300" dirty="0">
                <a:solidFill>
                  <a:schemeClr val="accent1"/>
                </a:solidFill>
              </a:rPr>
              <a:t>Motiver medarbejderne ved at udtrykke, hvordan deres arbejde bidrager til organisationen på kort og lang sigt.</a:t>
            </a:r>
          </a:p>
        </p:txBody>
      </p:sp>
      <p:sp>
        <p:nvSpPr>
          <p:cNvPr id="18" name="Tekstfelt 17">
            <a:extLst>
              <a:ext uri="{FF2B5EF4-FFF2-40B4-BE49-F238E27FC236}">
                <a16:creationId xmlns:a16="http://schemas.microsoft.com/office/drawing/2014/main" id="{B3D64D68-7D6E-4D9C-B3AA-1F7FFF0D4C32}"/>
              </a:ext>
            </a:extLst>
          </p:cNvPr>
          <p:cNvSpPr txBox="1"/>
          <p:nvPr/>
        </p:nvSpPr>
        <p:spPr>
          <a:xfrm>
            <a:off x="4467125" y="5533594"/>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der lægges så stor vægt på tillidsbaseret ledelse, at medarbejderne ikke får en fornemmelse af, hvad der er forventet af dem.</a:t>
            </a:r>
          </a:p>
        </p:txBody>
      </p:sp>
      <p:sp>
        <p:nvSpPr>
          <p:cNvPr id="20" name="Tekstfelt 19">
            <a:extLst>
              <a:ext uri="{FF2B5EF4-FFF2-40B4-BE49-F238E27FC236}">
                <a16:creationId xmlns:a16="http://schemas.microsoft.com/office/drawing/2014/main" id="{B43B8E5F-7E8F-4CAD-AD8E-C7BF2420433B}"/>
              </a:ext>
            </a:extLst>
          </p:cNvPr>
          <p:cNvSpPr txBox="1"/>
          <p:nvPr/>
        </p:nvSpPr>
        <p:spPr>
          <a:xfrm>
            <a:off x="8337430" y="5533594"/>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gå ud fra, at den løbende ad hoc </a:t>
            </a:r>
            <a:r>
              <a:rPr lang="da-DK" sz="1300" dirty="0" err="1">
                <a:solidFill>
                  <a:schemeClr val="accent1"/>
                </a:solidFill>
              </a:rPr>
              <a:t>onboarding</a:t>
            </a:r>
            <a:r>
              <a:rPr lang="da-DK" sz="1300" dirty="0">
                <a:solidFill>
                  <a:schemeClr val="accent1"/>
                </a:solidFill>
              </a:rPr>
              <a:t> fra kollegaerne sker ligeså naturligt på den virtuelle arbejdsplads som på kontoret.</a:t>
            </a:r>
          </a:p>
        </p:txBody>
      </p:sp>
      <p:sp>
        <p:nvSpPr>
          <p:cNvPr id="21" name="Rektangel 20">
            <a:extLst>
              <a:ext uri="{FF2B5EF4-FFF2-40B4-BE49-F238E27FC236}">
                <a16:creationId xmlns:a16="http://schemas.microsoft.com/office/drawing/2014/main" id="{571CBAC2-F9AB-483D-9430-CCECEE0ED4C2}"/>
              </a:ext>
            </a:extLst>
          </p:cNvPr>
          <p:cNvSpPr/>
          <p:nvPr/>
        </p:nvSpPr>
        <p:spPr>
          <a:xfrm>
            <a:off x="8153605" y="2154471"/>
            <a:ext cx="3549770" cy="584775"/>
          </a:xfrm>
          <a:prstGeom prst="rect">
            <a:avLst/>
          </a:prstGeom>
        </p:spPr>
        <p:txBody>
          <a:bodyPr wrap="square">
            <a:spAutoFit/>
          </a:bodyPr>
          <a:lstStyle/>
          <a:p>
            <a:pPr algn="ctr"/>
            <a:r>
              <a:rPr lang="da-DK" sz="1600" b="1" dirty="0">
                <a:solidFill>
                  <a:schemeClr val="accent1"/>
                </a:solidFill>
                <a:latin typeface="Republic" panose="020B0000000000000000" pitchFamily="2" charset="0"/>
              </a:rPr>
              <a:t>Planlæg et struktureret introduktionsforløb for nye medarbejdere</a:t>
            </a:r>
          </a:p>
        </p:txBody>
      </p:sp>
      <p:sp>
        <p:nvSpPr>
          <p:cNvPr id="22" name="Tekstfelt 21">
            <a:extLst>
              <a:ext uri="{FF2B5EF4-FFF2-40B4-BE49-F238E27FC236}">
                <a16:creationId xmlns:a16="http://schemas.microsoft.com/office/drawing/2014/main" id="{ECF37B64-F1C7-4122-9803-EDD2E32BECF6}"/>
              </a:ext>
            </a:extLst>
          </p:cNvPr>
          <p:cNvSpPr txBox="1"/>
          <p:nvPr/>
        </p:nvSpPr>
        <p:spPr>
          <a:xfrm>
            <a:off x="8337429" y="2773617"/>
            <a:ext cx="3215257" cy="2631490"/>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Tilrettelæg </a:t>
            </a:r>
            <a:r>
              <a:rPr lang="da-DK" sz="1300" dirty="0" err="1">
                <a:solidFill>
                  <a:schemeClr val="accent1"/>
                </a:solidFill>
              </a:rPr>
              <a:t>onboarding</a:t>
            </a:r>
            <a:r>
              <a:rPr lang="da-DK" sz="1300" dirty="0">
                <a:solidFill>
                  <a:schemeClr val="accent1"/>
                </a:solidFill>
              </a:rPr>
              <a:t> med fokus på, hvordan opgaver varetages fra hjemmearbejdspladsen.</a:t>
            </a:r>
          </a:p>
          <a:p>
            <a:pPr marL="171450" indent="-171450">
              <a:spcAft>
                <a:spcPts val="600"/>
              </a:spcAft>
              <a:buFontTx/>
              <a:buChar char="-"/>
            </a:pPr>
            <a:r>
              <a:rPr lang="da-DK" sz="1300" dirty="0">
                <a:solidFill>
                  <a:schemeClr val="accent1"/>
                </a:solidFill>
              </a:rPr>
              <a:t>Vær opmærksom på behovet for et udtømmende og potentielt længerevarende introduktionsforløb med kollegaer og opgaver.</a:t>
            </a:r>
          </a:p>
          <a:p>
            <a:pPr marL="171450" indent="-171450">
              <a:spcAft>
                <a:spcPts val="600"/>
              </a:spcAft>
              <a:buFontTx/>
              <a:buChar char="-"/>
            </a:pPr>
            <a:r>
              <a:rPr lang="da-DK" sz="1300" dirty="0">
                <a:solidFill>
                  <a:schemeClr val="accent1"/>
                </a:solidFill>
              </a:rPr>
              <a:t>Hav særligt fokus på at sikre den sociale </a:t>
            </a:r>
            <a:r>
              <a:rPr lang="da-DK" sz="1300" dirty="0" err="1">
                <a:solidFill>
                  <a:schemeClr val="accent1"/>
                </a:solidFill>
              </a:rPr>
              <a:t>onboarding</a:t>
            </a:r>
            <a:r>
              <a:rPr lang="da-DK" sz="1300" dirty="0">
                <a:solidFill>
                  <a:schemeClr val="accent1"/>
                </a:solidFill>
              </a:rPr>
              <a:t> i kontoret, og faciliter i videst muligt omfang etablering af nye relationer for den nye medarbejder på tværs af organisationen.</a:t>
            </a:r>
          </a:p>
          <a:p>
            <a:pPr marL="171450" indent="-171450">
              <a:spcAft>
                <a:spcPts val="600"/>
              </a:spcAft>
              <a:buFontTx/>
              <a:buChar char="-"/>
            </a:pPr>
            <a:r>
              <a:rPr lang="da-DK" sz="1300" dirty="0">
                <a:solidFill>
                  <a:schemeClr val="accent1"/>
                </a:solidFill>
              </a:rPr>
              <a:t>Tildel den nye medarbejder en kontakt, som er særlig tilgængelig. </a:t>
            </a:r>
          </a:p>
        </p:txBody>
      </p:sp>
      <p:sp>
        <p:nvSpPr>
          <p:cNvPr id="26" name="Ellipse 25">
            <a:extLst>
              <a:ext uri="{FF2B5EF4-FFF2-40B4-BE49-F238E27FC236}">
                <a16:creationId xmlns:a16="http://schemas.microsoft.com/office/drawing/2014/main" id="{60561172-5507-4AAD-9377-130EB72A44D6}"/>
              </a:ext>
            </a:extLst>
          </p:cNvPr>
          <p:cNvSpPr/>
          <p:nvPr/>
        </p:nvSpPr>
        <p:spPr>
          <a:xfrm>
            <a:off x="9543100" y="1238556"/>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pic>
        <p:nvPicPr>
          <p:cNvPr id="28" name="Grafik 27" descr="Arbejdsproces">
            <a:extLst>
              <a:ext uri="{FF2B5EF4-FFF2-40B4-BE49-F238E27FC236}">
                <a16:creationId xmlns:a16="http://schemas.microsoft.com/office/drawing/2014/main" id="{F1576C5B-C651-4F43-AF5D-6E25AFFA16D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34795" y="1320954"/>
            <a:ext cx="648000" cy="648000"/>
          </a:xfrm>
          <a:prstGeom prst="rect">
            <a:avLst/>
          </a:prstGeom>
        </p:spPr>
      </p:pic>
    </p:spTree>
    <p:extLst>
      <p:ext uri="{BB962C8B-B14F-4D97-AF65-F5344CB8AC3E}">
        <p14:creationId xmlns:p14="http://schemas.microsoft.com/office/powerpoint/2010/main" val="363474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sp>
        <p:nvSpPr>
          <p:cNvPr id="31" name="Rektangel 30">
            <a:extLst>
              <a:ext uri="{FF2B5EF4-FFF2-40B4-BE49-F238E27FC236}">
                <a16:creationId xmlns:a16="http://schemas.microsoft.com/office/drawing/2014/main" id="{3ADDB474-1145-4CBE-A39E-BB1FA6AE25A7}"/>
              </a:ext>
            </a:extLst>
          </p:cNvPr>
          <p:cNvSpPr/>
          <p:nvPr/>
        </p:nvSpPr>
        <p:spPr>
          <a:xfrm>
            <a:off x="4323125"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dirty="0">
              <a:solidFill>
                <a:schemeClr val="accent1"/>
              </a:solidFill>
            </a:endParaRPr>
          </a:p>
        </p:txBody>
      </p:sp>
      <p:sp>
        <p:nvSpPr>
          <p:cNvPr id="32" name="Rektangel 31">
            <a:extLst>
              <a:ext uri="{FF2B5EF4-FFF2-40B4-BE49-F238E27FC236}">
                <a16:creationId xmlns:a16="http://schemas.microsoft.com/office/drawing/2014/main" id="{C2D0B20D-E6EB-46FD-B293-1426B47BF490}"/>
              </a:ext>
            </a:extLst>
          </p:cNvPr>
          <p:cNvSpPr/>
          <p:nvPr/>
        </p:nvSpPr>
        <p:spPr>
          <a:xfrm>
            <a:off x="495313"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dirty="0">
              <a:solidFill>
                <a:schemeClr val="accent1"/>
              </a:solidFill>
            </a:endParaRPr>
          </a:p>
        </p:txBody>
      </p:sp>
      <p:sp>
        <p:nvSpPr>
          <p:cNvPr id="33" name="Rektangel 32">
            <a:extLst>
              <a:ext uri="{FF2B5EF4-FFF2-40B4-BE49-F238E27FC236}">
                <a16:creationId xmlns:a16="http://schemas.microsoft.com/office/drawing/2014/main" id="{79A04B53-75A5-4D24-8598-68EF4BF19E2B}"/>
              </a:ext>
            </a:extLst>
          </p:cNvPr>
          <p:cNvSpPr/>
          <p:nvPr/>
        </p:nvSpPr>
        <p:spPr>
          <a:xfrm>
            <a:off x="8200490"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i="1" dirty="0">
              <a:solidFill>
                <a:schemeClr val="accent1"/>
              </a:solidFill>
            </a:endParaRPr>
          </a:p>
        </p:txBody>
      </p:sp>
      <p:sp>
        <p:nvSpPr>
          <p:cNvPr id="2" name="Titel 1">
            <a:extLst>
              <a:ext uri="{FF2B5EF4-FFF2-40B4-BE49-F238E27FC236}">
                <a16:creationId xmlns:a16="http://schemas.microsoft.com/office/drawing/2014/main" id="{4A010BBE-13C3-4425-B0B4-5D00A0F5DE85}"/>
              </a:ext>
            </a:extLst>
          </p:cNvPr>
          <p:cNvSpPr>
            <a:spLocks noGrp="1"/>
          </p:cNvSpPr>
          <p:nvPr>
            <p:ph type="title"/>
          </p:nvPr>
        </p:nvSpPr>
        <p:spPr/>
        <p:txBody>
          <a:bodyPr/>
          <a:lstStyle/>
          <a:p>
            <a:r>
              <a:rPr lang="da-DK" dirty="0"/>
              <a:t>2.2 Ledelsesgreb og faldgruber: </a:t>
            </a:r>
            <a:r>
              <a:rPr lang="da-DK" dirty="0">
                <a:solidFill>
                  <a:schemeClr val="tx1"/>
                </a:solidFill>
              </a:rPr>
              <a:t>Samarbejde, videndeling og kollegaskab</a:t>
            </a:r>
          </a:p>
        </p:txBody>
      </p:sp>
      <p:sp>
        <p:nvSpPr>
          <p:cNvPr id="6" name="Pladsholder til slidenummer 5">
            <a:extLst>
              <a:ext uri="{FF2B5EF4-FFF2-40B4-BE49-F238E27FC236}">
                <a16:creationId xmlns:a16="http://schemas.microsoft.com/office/drawing/2014/main" id="{C5DB0DA6-DE51-46FE-B445-5C9F20D57E13}"/>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250" b="0" i="0" u="none" strike="noStrike" kern="1200" cap="none" spc="0" normalizeH="0" baseline="0" noProof="0" smtClean="0">
                <a:ln>
                  <a:noFill/>
                </a:ln>
                <a:solidFill>
                  <a:srgbClr val="14143C"/>
                </a:solidFill>
                <a:effectLst/>
                <a:uLnTx/>
                <a:uFillTx/>
                <a:latin typeface="Republic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50" b="0" i="0" u="none" strike="noStrike" kern="1200" cap="none" spc="0" normalizeH="0" baseline="0" noProof="0" dirty="0">
              <a:ln>
                <a:noFill/>
              </a:ln>
              <a:solidFill>
                <a:srgbClr val="14143C"/>
              </a:solidFill>
              <a:effectLst/>
              <a:uLnTx/>
              <a:uFillTx/>
              <a:latin typeface="Republic Light"/>
              <a:ea typeface="+mn-ea"/>
              <a:cs typeface="+mn-cs"/>
            </a:endParaRPr>
          </a:p>
        </p:txBody>
      </p:sp>
      <p:sp>
        <p:nvSpPr>
          <p:cNvPr id="14" name="Ellipse 13">
            <a:extLst>
              <a:ext uri="{FF2B5EF4-FFF2-40B4-BE49-F238E27FC236}">
                <a16:creationId xmlns:a16="http://schemas.microsoft.com/office/drawing/2014/main" id="{4468AD3C-F203-45B3-B9BC-FFA8D494676C}"/>
              </a:ext>
            </a:extLst>
          </p:cNvPr>
          <p:cNvSpPr/>
          <p:nvPr/>
        </p:nvSpPr>
        <p:spPr>
          <a:xfrm>
            <a:off x="1764947" y="1219858"/>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15" name="Rektangel 14">
            <a:extLst>
              <a:ext uri="{FF2B5EF4-FFF2-40B4-BE49-F238E27FC236}">
                <a16:creationId xmlns:a16="http://schemas.microsoft.com/office/drawing/2014/main" id="{A822F26D-CD09-4B4B-92D0-8B94130779B7}"/>
              </a:ext>
            </a:extLst>
          </p:cNvPr>
          <p:cNvSpPr/>
          <p:nvPr/>
        </p:nvSpPr>
        <p:spPr>
          <a:xfrm>
            <a:off x="605478" y="2334811"/>
            <a:ext cx="3168000" cy="338554"/>
          </a:xfrm>
          <a:prstGeom prst="rect">
            <a:avLst/>
          </a:prstGeom>
        </p:spPr>
        <p:txBody>
          <a:bodyPr wrap="square">
            <a:spAutoFit/>
          </a:bodyPr>
          <a:lstStyle/>
          <a:p>
            <a:pPr lvl="0" algn="ctr">
              <a:defRPr/>
            </a:pPr>
            <a:r>
              <a:rPr lang="da-DK" sz="1600" b="1" dirty="0">
                <a:solidFill>
                  <a:schemeClr val="accent1"/>
                </a:solidFill>
                <a:latin typeface="Republic" panose="020B0000000000000000" pitchFamily="2" charset="0"/>
              </a:rPr>
              <a:t>Fokusér på samarbejde og snitflader</a:t>
            </a:r>
          </a:p>
        </p:txBody>
      </p:sp>
      <p:sp>
        <p:nvSpPr>
          <p:cNvPr id="17" name="Ellipse 16">
            <a:extLst>
              <a:ext uri="{FF2B5EF4-FFF2-40B4-BE49-F238E27FC236}">
                <a16:creationId xmlns:a16="http://schemas.microsoft.com/office/drawing/2014/main" id="{E1D32637-34F6-45A5-B518-900C8C8F74DE}"/>
              </a:ext>
            </a:extLst>
          </p:cNvPr>
          <p:cNvSpPr/>
          <p:nvPr/>
        </p:nvSpPr>
        <p:spPr>
          <a:xfrm>
            <a:off x="5658554" y="1221198"/>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18" name="Rektangel 17">
            <a:extLst>
              <a:ext uri="{FF2B5EF4-FFF2-40B4-BE49-F238E27FC236}">
                <a16:creationId xmlns:a16="http://schemas.microsoft.com/office/drawing/2014/main" id="{B0D63DA0-59A5-4730-AD9D-DA5A0DEDD4FC}"/>
              </a:ext>
            </a:extLst>
          </p:cNvPr>
          <p:cNvSpPr/>
          <p:nvPr/>
        </p:nvSpPr>
        <p:spPr>
          <a:xfrm>
            <a:off x="4469562" y="2340258"/>
            <a:ext cx="3168000" cy="584775"/>
          </a:xfrm>
          <a:prstGeom prst="rect">
            <a:avLst/>
          </a:prstGeom>
        </p:spPr>
        <p:txBody>
          <a:bodyPr wrap="square">
            <a:spAutoFit/>
          </a:bodyPr>
          <a:lstStyle/>
          <a:p>
            <a:pPr algn="ctr"/>
            <a:r>
              <a:rPr lang="da-DK" sz="1600" b="1" dirty="0">
                <a:solidFill>
                  <a:schemeClr val="accent1"/>
                </a:solidFill>
                <a:latin typeface="Republic" panose="020B0000000000000000" pitchFamily="2" charset="0"/>
              </a:rPr>
              <a:t>Fokusér på videndeling og klar kommunikation</a:t>
            </a:r>
          </a:p>
        </p:txBody>
      </p:sp>
      <p:pic>
        <p:nvPicPr>
          <p:cNvPr id="19" name="Grafik 18" descr="Kundeanmeldelse">
            <a:extLst>
              <a:ext uri="{FF2B5EF4-FFF2-40B4-BE49-F238E27FC236}">
                <a16:creationId xmlns:a16="http://schemas.microsoft.com/office/drawing/2014/main" id="{584454BD-4534-4BBD-9259-04670574827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66553" y="1329198"/>
            <a:ext cx="612000" cy="612000"/>
          </a:xfrm>
          <a:prstGeom prst="rect">
            <a:avLst/>
          </a:prstGeom>
        </p:spPr>
      </p:pic>
      <p:pic>
        <p:nvPicPr>
          <p:cNvPr id="20" name="Grafik 19" descr="Puslespilsbrikker">
            <a:extLst>
              <a:ext uri="{FF2B5EF4-FFF2-40B4-BE49-F238E27FC236}">
                <a16:creationId xmlns:a16="http://schemas.microsoft.com/office/drawing/2014/main" id="{DA90EE4B-E9CE-4675-9FC2-E7B831742AF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854947" y="1292925"/>
            <a:ext cx="648000" cy="648000"/>
          </a:xfrm>
          <a:prstGeom prst="rect">
            <a:avLst/>
          </a:prstGeom>
        </p:spPr>
      </p:pic>
      <p:sp>
        <p:nvSpPr>
          <p:cNvPr id="21" name="Tekstfelt 20">
            <a:extLst>
              <a:ext uri="{FF2B5EF4-FFF2-40B4-BE49-F238E27FC236}">
                <a16:creationId xmlns:a16="http://schemas.microsoft.com/office/drawing/2014/main" id="{2E2A91AF-EAF2-4964-A459-DA00914790BF}"/>
              </a:ext>
            </a:extLst>
          </p:cNvPr>
          <p:cNvSpPr txBox="1"/>
          <p:nvPr/>
        </p:nvSpPr>
        <p:spPr>
          <a:xfrm>
            <a:off x="605478" y="3000644"/>
            <a:ext cx="3168000" cy="2446824"/>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Styrk den interne sammenhæng via møder, hvor medarbejderne samles.</a:t>
            </a:r>
          </a:p>
          <a:p>
            <a:pPr marL="171450" indent="-171450">
              <a:spcAft>
                <a:spcPts val="600"/>
              </a:spcAft>
              <a:buFontTx/>
              <a:buChar char="-"/>
            </a:pPr>
            <a:r>
              <a:rPr lang="da-DK" sz="1300" dirty="0">
                <a:solidFill>
                  <a:schemeClr val="accent1"/>
                </a:solidFill>
              </a:rPr>
              <a:t>Hav løbende fokus på samarbejde i opgaveløsning og motiver medarbejderne til at samarbejde på tværs. </a:t>
            </a:r>
          </a:p>
          <a:p>
            <a:pPr marL="171450" indent="-171450">
              <a:spcAft>
                <a:spcPts val="600"/>
              </a:spcAft>
              <a:buFontTx/>
              <a:buChar char="-"/>
            </a:pPr>
            <a:r>
              <a:rPr lang="da-DK" sz="1300" dirty="0">
                <a:solidFill>
                  <a:schemeClr val="accent1"/>
                </a:solidFill>
              </a:rPr>
              <a:t>Anvend samarbejde strategisk og prioriter partnerskaber på tværs af organisationen, så relevante snitflader og relationer kan opstå for medarbejderen. </a:t>
            </a:r>
          </a:p>
          <a:p>
            <a:endParaRPr lang="da-DK" sz="1300" b="1" dirty="0">
              <a:solidFill>
                <a:schemeClr val="accent1"/>
              </a:solidFill>
              <a:latin typeface="Republic" panose="020B0000000000000000" pitchFamily="2" charset="0"/>
            </a:endParaRPr>
          </a:p>
        </p:txBody>
      </p:sp>
      <p:sp>
        <p:nvSpPr>
          <p:cNvPr id="22" name="Tekstfelt 21">
            <a:extLst>
              <a:ext uri="{FF2B5EF4-FFF2-40B4-BE49-F238E27FC236}">
                <a16:creationId xmlns:a16="http://schemas.microsoft.com/office/drawing/2014/main" id="{E2EF0E8B-511D-4681-9639-FA3D3DCE7100}"/>
              </a:ext>
            </a:extLst>
          </p:cNvPr>
          <p:cNvSpPr txBox="1"/>
          <p:nvPr/>
        </p:nvSpPr>
        <p:spPr>
          <a:xfrm>
            <a:off x="4469561" y="3002165"/>
            <a:ext cx="3168000" cy="2631490"/>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Planlæg og strukturer videndeling, fx gennem tværgående mødeseancer, hvor der er afsat konkret tid til videndeling.</a:t>
            </a:r>
          </a:p>
          <a:p>
            <a:pPr marL="171450" indent="-171450">
              <a:spcAft>
                <a:spcPts val="600"/>
              </a:spcAft>
              <a:buFontTx/>
              <a:buChar char="-"/>
            </a:pPr>
            <a:r>
              <a:rPr lang="da-DK" sz="1300" dirty="0">
                <a:solidFill>
                  <a:schemeClr val="accent1"/>
                </a:solidFill>
              </a:rPr>
              <a:t>Sørg for klar kommunikation via faste kommunikationskanaler fx ved ugentlige nyhedsbreve, hyppige kontormøder eller ‘</a:t>
            </a:r>
            <a:r>
              <a:rPr lang="da-DK" sz="1300" dirty="0" err="1">
                <a:solidFill>
                  <a:schemeClr val="accent1"/>
                </a:solidFill>
              </a:rPr>
              <a:t>husmøder</a:t>
            </a:r>
            <a:r>
              <a:rPr lang="da-DK" sz="1300" dirty="0">
                <a:solidFill>
                  <a:schemeClr val="accent1"/>
                </a:solidFill>
              </a:rPr>
              <a:t>’. </a:t>
            </a:r>
          </a:p>
          <a:p>
            <a:pPr marL="171450" indent="-171450">
              <a:spcAft>
                <a:spcPts val="600"/>
              </a:spcAft>
              <a:buFontTx/>
              <a:buChar char="-"/>
            </a:pPr>
            <a:r>
              <a:rPr lang="da-DK" sz="1300" dirty="0">
                <a:solidFill>
                  <a:schemeClr val="accent1"/>
                </a:solidFill>
              </a:rPr>
              <a:t>Prioriter tæt kontakt og videndeling med ledergruppen.</a:t>
            </a: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p:txBody>
      </p:sp>
      <p:sp>
        <p:nvSpPr>
          <p:cNvPr id="23" name="Tekstfelt 22">
            <a:extLst>
              <a:ext uri="{FF2B5EF4-FFF2-40B4-BE49-F238E27FC236}">
                <a16:creationId xmlns:a16="http://schemas.microsoft.com/office/drawing/2014/main" id="{3387383C-C38A-4D19-841C-4FEEDC961311}"/>
              </a:ext>
            </a:extLst>
          </p:cNvPr>
          <p:cNvSpPr txBox="1"/>
          <p:nvPr/>
        </p:nvSpPr>
        <p:spPr>
          <a:xfrm>
            <a:off x="605478" y="5361845"/>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tænke ”vi gør som vi plejer”, og at (nye) medarbejdere ikke får rammerne til at opsøge nye snitflader og skabe relationer i organisationen.</a:t>
            </a:r>
          </a:p>
        </p:txBody>
      </p:sp>
      <p:sp>
        <p:nvSpPr>
          <p:cNvPr id="24" name="Tekstfelt 23">
            <a:extLst>
              <a:ext uri="{FF2B5EF4-FFF2-40B4-BE49-F238E27FC236}">
                <a16:creationId xmlns:a16="http://schemas.microsoft.com/office/drawing/2014/main" id="{6DAD58D7-8439-45A9-AECF-E3E7A9564442}"/>
              </a:ext>
            </a:extLst>
          </p:cNvPr>
          <p:cNvSpPr txBox="1"/>
          <p:nvPr/>
        </p:nvSpPr>
        <p:spPr>
          <a:xfrm>
            <a:off x="4469560" y="5361845"/>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gå ud fra, at informationen flyder på samme måde mellem ledere og medarbejdere på den virtuelle arbejdsplads som på kontoret.</a:t>
            </a:r>
          </a:p>
        </p:txBody>
      </p:sp>
      <p:sp>
        <p:nvSpPr>
          <p:cNvPr id="26" name="Ellipse 25">
            <a:extLst>
              <a:ext uri="{FF2B5EF4-FFF2-40B4-BE49-F238E27FC236}">
                <a16:creationId xmlns:a16="http://schemas.microsoft.com/office/drawing/2014/main" id="{1B047F41-E0BC-4E4F-A8CD-349DD4B7CD2E}"/>
              </a:ext>
            </a:extLst>
          </p:cNvPr>
          <p:cNvSpPr/>
          <p:nvPr/>
        </p:nvSpPr>
        <p:spPr>
          <a:xfrm>
            <a:off x="9552161" y="1224958"/>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27" name="Rektangel 26">
            <a:extLst>
              <a:ext uri="{FF2B5EF4-FFF2-40B4-BE49-F238E27FC236}">
                <a16:creationId xmlns:a16="http://schemas.microsoft.com/office/drawing/2014/main" id="{763BD56B-02BF-47AD-ABB7-5C313DACF114}"/>
              </a:ext>
            </a:extLst>
          </p:cNvPr>
          <p:cNvSpPr/>
          <p:nvPr/>
        </p:nvSpPr>
        <p:spPr>
          <a:xfrm>
            <a:off x="8329135" y="2334811"/>
            <a:ext cx="3168000" cy="584775"/>
          </a:xfrm>
          <a:prstGeom prst="rect">
            <a:avLst/>
          </a:prstGeom>
        </p:spPr>
        <p:txBody>
          <a:bodyPr wrap="square">
            <a:spAutoFit/>
          </a:bodyPr>
          <a:lstStyle/>
          <a:p>
            <a:pPr algn="ctr"/>
            <a:r>
              <a:rPr lang="da-DK" sz="1600" b="1" dirty="0">
                <a:solidFill>
                  <a:schemeClr val="accent1"/>
                </a:solidFill>
                <a:latin typeface="Republic" panose="020B0000000000000000" pitchFamily="2" charset="0"/>
              </a:rPr>
              <a:t>Husk den sociale sammenhængskraft</a:t>
            </a:r>
          </a:p>
        </p:txBody>
      </p:sp>
      <p:pic>
        <p:nvPicPr>
          <p:cNvPr id="28" name="Grafik 27" descr="Gruppér">
            <a:extLst>
              <a:ext uri="{FF2B5EF4-FFF2-40B4-BE49-F238E27FC236}">
                <a16:creationId xmlns:a16="http://schemas.microsoft.com/office/drawing/2014/main" id="{B73BD3E0-E74B-40C2-9EED-1274D42401A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42160" y="1311198"/>
            <a:ext cx="648000" cy="648000"/>
          </a:xfrm>
          <a:prstGeom prst="rect">
            <a:avLst/>
          </a:prstGeom>
        </p:spPr>
      </p:pic>
      <p:sp>
        <p:nvSpPr>
          <p:cNvPr id="29" name="Tekstfelt 28">
            <a:extLst>
              <a:ext uri="{FF2B5EF4-FFF2-40B4-BE49-F238E27FC236}">
                <a16:creationId xmlns:a16="http://schemas.microsoft.com/office/drawing/2014/main" id="{0A024089-03E9-4C41-B2D3-F9D15061FF47}"/>
              </a:ext>
            </a:extLst>
          </p:cNvPr>
          <p:cNvSpPr txBox="1"/>
          <p:nvPr/>
        </p:nvSpPr>
        <p:spPr>
          <a:xfrm>
            <a:off x="8329135" y="2998681"/>
            <a:ext cx="3168000" cy="2708434"/>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Understøt socialt samvær gennem virtuelle kaffepauser, frokoster, fredagsbarer eller uformelle sparringsrunder. </a:t>
            </a:r>
          </a:p>
          <a:p>
            <a:pPr marL="171450" indent="-171450">
              <a:spcAft>
                <a:spcPts val="600"/>
              </a:spcAft>
              <a:buFontTx/>
              <a:buChar char="-"/>
            </a:pPr>
            <a:r>
              <a:rPr lang="da-DK" sz="1300" dirty="0">
                <a:solidFill>
                  <a:schemeClr val="accent1"/>
                </a:solidFill>
              </a:rPr>
              <a:t>Hav fokus på virtuelt kollegaskab, så der ikke opstår et A- og B-hold, fordi nogle medarbejdere fungerer bedre end andre i den virtuelle ramme.</a:t>
            </a:r>
          </a:p>
          <a:p>
            <a:pPr marL="171450" indent="-171450">
              <a:spcAft>
                <a:spcPts val="600"/>
              </a:spcAft>
              <a:buFontTx/>
              <a:buChar char="-"/>
            </a:pPr>
            <a:r>
              <a:rPr lang="da-DK" sz="1300" dirty="0">
                <a:solidFill>
                  <a:schemeClr val="accent1"/>
                </a:solidFill>
              </a:rPr>
              <a:t>Sæt medarbejderne sammen i nye konstellationer i opgaveløsningen.</a:t>
            </a:r>
          </a:p>
          <a:p>
            <a:pPr marL="171450" indent="-171450">
              <a:spcAft>
                <a:spcPts val="600"/>
              </a:spcAft>
              <a:buFontTx/>
              <a:buChar char="-"/>
            </a:pPr>
            <a:r>
              <a:rPr lang="da-DK" sz="1300" dirty="0">
                <a:solidFill>
                  <a:schemeClr val="accent1"/>
                </a:solidFill>
              </a:rPr>
              <a:t>Afhold faste tjek-ind og tjek-ud møder i enheden.</a:t>
            </a: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p:txBody>
      </p:sp>
      <p:sp>
        <p:nvSpPr>
          <p:cNvPr id="30" name="Tekstfelt 29">
            <a:extLst>
              <a:ext uri="{FF2B5EF4-FFF2-40B4-BE49-F238E27FC236}">
                <a16:creationId xmlns:a16="http://schemas.microsoft.com/office/drawing/2014/main" id="{6BE6F277-82AC-439C-ADDB-07CAF94ED1EA}"/>
              </a:ext>
            </a:extLst>
          </p:cNvPr>
          <p:cNvSpPr txBox="1"/>
          <p:nvPr/>
        </p:nvSpPr>
        <p:spPr>
          <a:xfrm>
            <a:off x="8329134" y="5349256"/>
            <a:ext cx="3168000" cy="1000274"/>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det sociale aspekt af arbejdslivet ikke anses som en ledelsesopgave, og at det derfor forsvinder helt for en periode, hvilket kan have en direkte effekt på opgaveløsningen og medarbejdernes trivsel. </a:t>
            </a:r>
          </a:p>
        </p:txBody>
      </p:sp>
    </p:spTree>
    <p:extLst>
      <p:ext uri="{BB962C8B-B14F-4D97-AF65-F5344CB8AC3E}">
        <p14:creationId xmlns:p14="http://schemas.microsoft.com/office/powerpoint/2010/main" val="254969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10BBE-13C3-4425-B0B4-5D00A0F5DE85}"/>
              </a:ext>
            </a:extLst>
          </p:cNvPr>
          <p:cNvSpPr>
            <a:spLocks noGrp="1"/>
          </p:cNvSpPr>
          <p:nvPr>
            <p:ph type="title"/>
          </p:nvPr>
        </p:nvSpPr>
        <p:spPr/>
        <p:txBody>
          <a:bodyPr/>
          <a:lstStyle/>
          <a:p>
            <a:r>
              <a:rPr lang="da-DK" dirty="0"/>
              <a:t>2.3 Ledelsesgreb og faldgruber: </a:t>
            </a:r>
            <a:r>
              <a:rPr lang="da-DK" dirty="0">
                <a:solidFill>
                  <a:schemeClr val="tx1"/>
                </a:solidFill>
              </a:rPr>
              <a:t>Det virtuelle rum og hjemmearbejde</a:t>
            </a:r>
          </a:p>
        </p:txBody>
      </p:sp>
      <p:sp>
        <p:nvSpPr>
          <p:cNvPr id="6" name="Pladsholder til slidenummer 5">
            <a:extLst>
              <a:ext uri="{FF2B5EF4-FFF2-40B4-BE49-F238E27FC236}">
                <a16:creationId xmlns:a16="http://schemas.microsoft.com/office/drawing/2014/main" id="{C5DB0DA6-DE51-46FE-B445-5C9F20D57E13}"/>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250" b="0" i="0" u="none" strike="noStrike" kern="1200" cap="none" spc="0" normalizeH="0" baseline="0" noProof="0" smtClean="0">
                <a:ln>
                  <a:noFill/>
                </a:ln>
                <a:solidFill>
                  <a:srgbClr val="14143C"/>
                </a:solidFill>
                <a:effectLst/>
                <a:uLnTx/>
                <a:uFillTx/>
                <a:latin typeface="Republic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50" b="0" i="0" u="none" strike="noStrike" kern="1200" cap="none" spc="0" normalizeH="0" baseline="0" noProof="0" dirty="0">
              <a:ln>
                <a:noFill/>
              </a:ln>
              <a:solidFill>
                <a:srgbClr val="14143C"/>
              </a:solidFill>
              <a:effectLst/>
              <a:uLnTx/>
              <a:uFillTx/>
              <a:latin typeface="Republic Light"/>
              <a:ea typeface="+mn-ea"/>
              <a:cs typeface="+mn-cs"/>
            </a:endParaRPr>
          </a:p>
        </p:txBody>
      </p:sp>
      <p:sp>
        <p:nvSpPr>
          <p:cNvPr id="7" name="Rektangel 6">
            <a:extLst>
              <a:ext uri="{FF2B5EF4-FFF2-40B4-BE49-F238E27FC236}">
                <a16:creationId xmlns:a16="http://schemas.microsoft.com/office/drawing/2014/main" id="{41663DBB-5A74-4C4E-B36C-E6E933A6B685}"/>
              </a:ext>
            </a:extLst>
          </p:cNvPr>
          <p:cNvSpPr/>
          <p:nvPr/>
        </p:nvSpPr>
        <p:spPr>
          <a:xfrm>
            <a:off x="4323125"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dirty="0">
              <a:solidFill>
                <a:schemeClr val="accent1"/>
              </a:solidFill>
            </a:endParaRPr>
          </a:p>
        </p:txBody>
      </p:sp>
      <p:sp>
        <p:nvSpPr>
          <p:cNvPr id="8" name="Ellipse 7">
            <a:extLst>
              <a:ext uri="{FF2B5EF4-FFF2-40B4-BE49-F238E27FC236}">
                <a16:creationId xmlns:a16="http://schemas.microsoft.com/office/drawing/2014/main" id="{FF400AEC-F85E-4187-902F-14B37CDA1A6F}"/>
              </a:ext>
            </a:extLst>
          </p:cNvPr>
          <p:cNvSpPr/>
          <p:nvPr/>
        </p:nvSpPr>
        <p:spPr>
          <a:xfrm>
            <a:off x="5671821" y="1206556"/>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9" name="Rektangel 8">
            <a:extLst>
              <a:ext uri="{FF2B5EF4-FFF2-40B4-BE49-F238E27FC236}">
                <a16:creationId xmlns:a16="http://schemas.microsoft.com/office/drawing/2014/main" id="{3E619014-07DB-4583-A6C1-CBC95ED9F5E4}"/>
              </a:ext>
            </a:extLst>
          </p:cNvPr>
          <p:cNvSpPr/>
          <p:nvPr/>
        </p:nvSpPr>
        <p:spPr>
          <a:xfrm>
            <a:off x="4409133" y="2112371"/>
            <a:ext cx="3168000" cy="338554"/>
          </a:xfrm>
          <a:prstGeom prst="rect">
            <a:avLst/>
          </a:prstGeom>
        </p:spPr>
        <p:txBody>
          <a:bodyPr wrap="square">
            <a:spAutoFit/>
          </a:bodyPr>
          <a:lstStyle/>
          <a:p>
            <a:pPr algn="ctr"/>
            <a:r>
              <a:rPr lang="da-DK" sz="1600" b="1" dirty="0">
                <a:solidFill>
                  <a:schemeClr val="accent1"/>
                </a:solidFill>
                <a:latin typeface="Republic" panose="020B0000000000000000" pitchFamily="2" charset="0"/>
              </a:rPr>
              <a:t>Udnyt teknologiens muligheder</a:t>
            </a:r>
          </a:p>
        </p:txBody>
      </p:sp>
      <p:pic>
        <p:nvPicPr>
          <p:cNvPr id="10" name="Grafik 9" descr="Laptop">
            <a:extLst>
              <a:ext uri="{FF2B5EF4-FFF2-40B4-BE49-F238E27FC236}">
                <a16:creationId xmlns:a16="http://schemas.microsoft.com/office/drawing/2014/main" id="{878B452B-96B7-4396-B777-D2111246F7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72000" y="1298401"/>
            <a:ext cx="648000" cy="648000"/>
          </a:xfrm>
          <a:prstGeom prst="rect">
            <a:avLst/>
          </a:prstGeom>
        </p:spPr>
      </p:pic>
      <p:sp>
        <p:nvSpPr>
          <p:cNvPr id="11" name="Tekstfelt 10">
            <a:extLst>
              <a:ext uri="{FF2B5EF4-FFF2-40B4-BE49-F238E27FC236}">
                <a16:creationId xmlns:a16="http://schemas.microsoft.com/office/drawing/2014/main" id="{27661744-8087-4F6F-92B1-24D55CB094B0}"/>
              </a:ext>
            </a:extLst>
          </p:cNvPr>
          <p:cNvSpPr txBox="1"/>
          <p:nvPr/>
        </p:nvSpPr>
        <p:spPr>
          <a:xfrm>
            <a:off x="4490214" y="2778204"/>
            <a:ext cx="3168000" cy="2354491"/>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Kortlæg hvilke digitale værktøjer, der er gode til at understøtte forskellig ledelse.</a:t>
            </a:r>
          </a:p>
          <a:p>
            <a:pPr marL="171450" indent="-171450">
              <a:spcAft>
                <a:spcPts val="600"/>
              </a:spcAft>
              <a:buFontTx/>
              <a:buChar char="-"/>
            </a:pPr>
            <a:r>
              <a:rPr lang="da-DK" sz="1300" dirty="0">
                <a:solidFill>
                  <a:schemeClr val="accent1"/>
                </a:solidFill>
              </a:rPr>
              <a:t>Sørg for at udnytte flere digitale værktøjer og virkemidler i ledelseskommunikation, således at der veksles mellem telefonsamtaler, mails, Skypemøder, små afstemninger mv., og motiver medarbejderne til at udnytte forskellige muligheder.</a:t>
            </a:r>
          </a:p>
          <a:p>
            <a:pPr marL="171450" indent="-171450">
              <a:spcAft>
                <a:spcPts val="600"/>
              </a:spcAft>
              <a:buFontTx/>
              <a:buChar char="-"/>
            </a:pPr>
            <a:r>
              <a:rPr lang="da-DK" sz="1300" dirty="0">
                <a:solidFill>
                  <a:schemeClr val="accent1"/>
                </a:solidFill>
              </a:rPr>
              <a:t>Match den enkelte medarbejders behov med relevante digitale værktøjer.  </a:t>
            </a:r>
          </a:p>
        </p:txBody>
      </p:sp>
      <p:sp>
        <p:nvSpPr>
          <p:cNvPr id="12" name="Tekstfelt 11">
            <a:extLst>
              <a:ext uri="{FF2B5EF4-FFF2-40B4-BE49-F238E27FC236}">
                <a16:creationId xmlns:a16="http://schemas.microsoft.com/office/drawing/2014/main" id="{334EBEB7-4F21-47F1-9E6D-326B2E17C35F}"/>
              </a:ext>
            </a:extLst>
          </p:cNvPr>
          <p:cNvSpPr txBox="1"/>
          <p:nvPr/>
        </p:nvSpPr>
        <p:spPr>
          <a:xfrm>
            <a:off x="4467125" y="5392286"/>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der alene lægges vægt på begrænsningerne ved virtuel kommunikation, og at denne frustration smitter af på medarbejderne. </a:t>
            </a:r>
          </a:p>
        </p:txBody>
      </p:sp>
      <p:sp>
        <p:nvSpPr>
          <p:cNvPr id="13" name="Rektangel 12">
            <a:extLst>
              <a:ext uri="{FF2B5EF4-FFF2-40B4-BE49-F238E27FC236}">
                <a16:creationId xmlns:a16="http://schemas.microsoft.com/office/drawing/2014/main" id="{4790DF2A-AC11-485A-839F-931617D6BC3F}"/>
              </a:ext>
            </a:extLst>
          </p:cNvPr>
          <p:cNvSpPr/>
          <p:nvPr/>
        </p:nvSpPr>
        <p:spPr>
          <a:xfrm>
            <a:off x="522457"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dirty="0">
              <a:solidFill>
                <a:schemeClr val="accent1"/>
              </a:solidFill>
            </a:endParaRPr>
          </a:p>
        </p:txBody>
      </p:sp>
      <p:sp>
        <p:nvSpPr>
          <p:cNvPr id="14" name="Ellipse 13">
            <a:extLst>
              <a:ext uri="{FF2B5EF4-FFF2-40B4-BE49-F238E27FC236}">
                <a16:creationId xmlns:a16="http://schemas.microsoft.com/office/drawing/2014/main" id="{4C4D7B70-DFE3-4DEA-9B05-6AE2F841241D}"/>
              </a:ext>
            </a:extLst>
          </p:cNvPr>
          <p:cNvSpPr/>
          <p:nvPr/>
        </p:nvSpPr>
        <p:spPr>
          <a:xfrm>
            <a:off x="1761703" y="1219353"/>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15" name="Rektangel 14">
            <a:extLst>
              <a:ext uri="{FF2B5EF4-FFF2-40B4-BE49-F238E27FC236}">
                <a16:creationId xmlns:a16="http://schemas.microsoft.com/office/drawing/2014/main" id="{FC0D3AB0-BA33-4B5E-895B-D2E6D76C7E35}"/>
              </a:ext>
            </a:extLst>
          </p:cNvPr>
          <p:cNvSpPr/>
          <p:nvPr/>
        </p:nvSpPr>
        <p:spPr>
          <a:xfrm>
            <a:off x="625758" y="2122888"/>
            <a:ext cx="3168000" cy="338554"/>
          </a:xfrm>
          <a:prstGeom prst="rect">
            <a:avLst/>
          </a:prstGeom>
        </p:spPr>
        <p:txBody>
          <a:bodyPr wrap="square">
            <a:spAutoFit/>
          </a:bodyPr>
          <a:lstStyle/>
          <a:p>
            <a:pPr algn="ctr"/>
            <a:r>
              <a:rPr lang="da-DK" sz="1600" b="1" dirty="0">
                <a:solidFill>
                  <a:schemeClr val="accent1"/>
                </a:solidFill>
                <a:latin typeface="Republic" panose="020B0000000000000000" pitchFamily="2" charset="0"/>
              </a:rPr>
              <a:t>Prioritér synlighed og sæt retning</a:t>
            </a:r>
          </a:p>
        </p:txBody>
      </p:sp>
      <p:pic>
        <p:nvPicPr>
          <p:cNvPr id="16" name="Grafik 15" descr="Skilte">
            <a:extLst>
              <a:ext uri="{FF2B5EF4-FFF2-40B4-BE49-F238E27FC236}">
                <a16:creationId xmlns:a16="http://schemas.microsoft.com/office/drawing/2014/main" id="{F148B751-875A-43DD-9EA1-804CC5EA58B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861883" y="1311198"/>
            <a:ext cx="648000" cy="648000"/>
          </a:xfrm>
          <a:prstGeom prst="rect">
            <a:avLst/>
          </a:prstGeom>
        </p:spPr>
      </p:pic>
      <p:sp>
        <p:nvSpPr>
          <p:cNvPr id="17" name="Tekstfelt 16">
            <a:extLst>
              <a:ext uri="{FF2B5EF4-FFF2-40B4-BE49-F238E27FC236}">
                <a16:creationId xmlns:a16="http://schemas.microsoft.com/office/drawing/2014/main" id="{A77E5E2C-8CBC-4CD9-8555-B6C6C5AC94B5}"/>
              </a:ext>
            </a:extLst>
          </p:cNvPr>
          <p:cNvSpPr txBox="1"/>
          <p:nvPr/>
        </p:nvSpPr>
        <p:spPr>
          <a:xfrm>
            <a:off x="635938" y="2786758"/>
            <a:ext cx="3168000" cy="3308598"/>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Opprioriter virtuel ledelseskommunikation gennem løbende statusmails og virtuelle fællesmøder.</a:t>
            </a:r>
          </a:p>
          <a:p>
            <a:pPr marL="171450" indent="-171450">
              <a:spcAft>
                <a:spcPts val="600"/>
              </a:spcAft>
              <a:buFontTx/>
              <a:buChar char="-"/>
            </a:pPr>
            <a:r>
              <a:rPr lang="da-DK" sz="1300" dirty="0">
                <a:solidFill>
                  <a:schemeClr val="accent1"/>
                </a:solidFill>
              </a:rPr>
              <a:t>Hav særligt fokus på at fremstå tydelig, retningssættende og tilstedeværende.</a:t>
            </a:r>
          </a:p>
          <a:p>
            <a:pPr marL="171450" indent="-171450">
              <a:spcAft>
                <a:spcPts val="600"/>
              </a:spcAft>
              <a:buFontTx/>
              <a:buChar char="-"/>
            </a:pPr>
            <a:r>
              <a:rPr lang="da-DK" sz="1300" dirty="0">
                <a:solidFill>
                  <a:schemeClr val="accent1"/>
                </a:solidFill>
              </a:rPr>
              <a:t>Hav gerne kamera tændt til virtuelle møder og tag aktivt del i debatten og giv feedback.</a:t>
            </a:r>
          </a:p>
          <a:p>
            <a:pPr marL="171450" indent="-171450">
              <a:spcAft>
                <a:spcPts val="600"/>
              </a:spcAft>
              <a:buFontTx/>
              <a:buChar char="-"/>
            </a:pPr>
            <a:r>
              <a:rPr lang="da-DK" sz="1300" dirty="0">
                <a:solidFill>
                  <a:schemeClr val="accent1"/>
                </a:solidFill>
              </a:rPr>
              <a:t>Vær en rollemodel, bibehold den gode tone og italesæt vigtigheden af, at engagementet opretholdes.</a:t>
            </a: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p:txBody>
      </p:sp>
      <p:sp>
        <p:nvSpPr>
          <p:cNvPr id="18" name="Tekstfelt 17">
            <a:extLst>
              <a:ext uri="{FF2B5EF4-FFF2-40B4-BE49-F238E27FC236}">
                <a16:creationId xmlns:a16="http://schemas.microsoft.com/office/drawing/2014/main" id="{2D4ABD8B-2E3B-444A-836F-2CBD954F7A74}"/>
              </a:ext>
            </a:extLst>
          </p:cNvPr>
          <p:cNvSpPr txBox="1"/>
          <p:nvPr/>
        </p:nvSpPr>
        <p:spPr>
          <a:xfrm>
            <a:off x="625757" y="5400861"/>
            <a:ext cx="3168000" cy="800219"/>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multitaske under de virtuelle møder med et slukket kamera og generel manglende synlighed og kommunikation i det daglige.</a:t>
            </a:r>
          </a:p>
        </p:txBody>
      </p:sp>
      <p:sp>
        <p:nvSpPr>
          <p:cNvPr id="25" name="Rektangel 24">
            <a:extLst>
              <a:ext uri="{FF2B5EF4-FFF2-40B4-BE49-F238E27FC236}">
                <a16:creationId xmlns:a16="http://schemas.microsoft.com/office/drawing/2014/main" id="{10BDB5B2-9234-4A76-A1AC-A63388646A31}"/>
              </a:ext>
            </a:extLst>
          </p:cNvPr>
          <p:cNvSpPr/>
          <p:nvPr/>
        </p:nvSpPr>
        <p:spPr>
          <a:xfrm>
            <a:off x="8200490" y="1635198"/>
            <a:ext cx="3456000" cy="47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spcAft>
                <a:spcPts val="600"/>
              </a:spcAft>
            </a:pPr>
            <a:endParaRPr lang="da-DK" sz="1100" i="1" dirty="0">
              <a:solidFill>
                <a:schemeClr val="accent1"/>
              </a:solidFill>
            </a:endParaRPr>
          </a:p>
        </p:txBody>
      </p:sp>
      <p:sp>
        <p:nvSpPr>
          <p:cNvPr id="26" name="Ellipse 25">
            <a:extLst>
              <a:ext uri="{FF2B5EF4-FFF2-40B4-BE49-F238E27FC236}">
                <a16:creationId xmlns:a16="http://schemas.microsoft.com/office/drawing/2014/main" id="{425BC9F8-52D9-430B-A709-B8576F4A0C80}"/>
              </a:ext>
            </a:extLst>
          </p:cNvPr>
          <p:cNvSpPr/>
          <p:nvPr/>
        </p:nvSpPr>
        <p:spPr>
          <a:xfrm>
            <a:off x="9525753" y="1216549"/>
            <a:ext cx="828000" cy="828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27" name="Rektangel 26">
            <a:extLst>
              <a:ext uri="{FF2B5EF4-FFF2-40B4-BE49-F238E27FC236}">
                <a16:creationId xmlns:a16="http://schemas.microsoft.com/office/drawing/2014/main" id="{21D508D4-2CB4-4E1F-82CA-CDEA3C783161}"/>
              </a:ext>
            </a:extLst>
          </p:cNvPr>
          <p:cNvSpPr/>
          <p:nvPr/>
        </p:nvSpPr>
        <p:spPr>
          <a:xfrm>
            <a:off x="8418126" y="2125124"/>
            <a:ext cx="3168000" cy="338554"/>
          </a:xfrm>
          <a:prstGeom prst="rect">
            <a:avLst/>
          </a:prstGeom>
        </p:spPr>
        <p:txBody>
          <a:bodyPr wrap="square">
            <a:spAutoFit/>
          </a:bodyPr>
          <a:lstStyle/>
          <a:p>
            <a:pPr lvl="0" algn="ctr">
              <a:defRPr/>
            </a:pPr>
            <a:r>
              <a:rPr lang="da-DK" sz="1600" b="1" dirty="0">
                <a:solidFill>
                  <a:schemeClr val="accent1"/>
                </a:solidFill>
                <a:latin typeface="Republic" panose="020B0000000000000000" pitchFamily="2" charset="0"/>
              </a:rPr>
              <a:t>Tag hånd om arbejdsmiljøet</a:t>
            </a:r>
          </a:p>
        </p:txBody>
      </p:sp>
      <p:pic>
        <p:nvPicPr>
          <p:cNvPr id="28" name="Grafik 27" descr="Håndtryk">
            <a:extLst>
              <a:ext uri="{FF2B5EF4-FFF2-40B4-BE49-F238E27FC236}">
                <a16:creationId xmlns:a16="http://schemas.microsoft.com/office/drawing/2014/main" id="{1590F43D-FFB6-43EA-B863-ACD3352E8A4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15752" y="1312255"/>
            <a:ext cx="648000" cy="648000"/>
          </a:xfrm>
          <a:prstGeom prst="rect">
            <a:avLst/>
          </a:prstGeom>
        </p:spPr>
      </p:pic>
      <p:sp>
        <p:nvSpPr>
          <p:cNvPr id="29" name="Tekstfelt 28">
            <a:extLst>
              <a:ext uri="{FF2B5EF4-FFF2-40B4-BE49-F238E27FC236}">
                <a16:creationId xmlns:a16="http://schemas.microsoft.com/office/drawing/2014/main" id="{D2160A35-43FE-4A94-B325-84889E23BA21}"/>
              </a:ext>
            </a:extLst>
          </p:cNvPr>
          <p:cNvSpPr txBox="1"/>
          <p:nvPr/>
        </p:nvSpPr>
        <p:spPr>
          <a:xfrm>
            <a:off x="8344490" y="2786758"/>
            <a:ext cx="3168000" cy="3785652"/>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Ledelsesgreb:  </a:t>
            </a:r>
          </a:p>
          <a:p>
            <a:pPr marL="171450" indent="-171450">
              <a:spcAft>
                <a:spcPts val="600"/>
              </a:spcAft>
              <a:buFontTx/>
              <a:buChar char="-"/>
            </a:pPr>
            <a:r>
              <a:rPr lang="da-DK" sz="1300" dirty="0">
                <a:solidFill>
                  <a:schemeClr val="accent1"/>
                </a:solidFill>
              </a:rPr>
              <a:t>Hjælp medarbejderne med at håndtere grænseløsheden i hjemmearbejdet, fx gennem en ”åben </a:t>
            </a:r>
            <a:r>
              <a:rPr lang="da-DK" sz="1300" dirty="0" err="1">
                <a:solidFill>
                  <a:schemeClr val="accent1"/>
                </a:solidFill>
              </a:rPr>
              <a:t>dør”-politik</a:t>
            </a:r>
            <a:r>
              <a:rPr lang="da-DK" sz="1300" dirty="0">
                <a:solidFill>
                  <a:schemeClr val="accent1"/>
                </a:solidFill>
              </a:rPr>
              <a:t> og hav fokus på signaler.</a:t>
            </a:r>
          </a:p>
          <a:p>
            <a:pPr marL="171450" indent="-171450">
              <a:spcAft>
                <a:spcPts val="600"/>
              </a:spcAft>
              <a:buFontTx/>
              <a:buChar char="-"/>
            </a:pPr>
            <a:r>
              <a:rPr lang="da-DK" sz="1300" dirty="0">
                <a:solidFill>
                  <a:schemeClr val="accent1"/>
                </a:solidFill>
              </a:rPr>
              <a:t>Italesæt vigtigheden af at have fokus på egen og andres trivsel, og opsæt rammer hvor trivsel kan drøftes.</a:t>
            </a:r>
          </a:p>
          <a:p>
            <a:pPr marL="171450" indent="-171450">
              <a:spcAft>
                <a:spcPts val="600"/>
              </a:spcAft>
              <a:buFontTx/>
              <a:buChar char="-"/>
            </a:pPr>
            <a:r>
              <a:rPr lang="da-DK" sz="1300" dirty="0">
                <a:solidFill>
                  <a:schemeClr val="accent1"/>
                </a:solidFill>
              </a:rPr>
              <a:t>Sæt mere tid af til faste 1:1-møder med medarbejderne.</a:t>
            </a:r>
          </a:p>
          <a:p>
            <a:pPr marL="171450" indent="-171450">
              <a:spcAft>
                <a:spcPts val="600"/>
              </a:spcAft>
              <a:buFontTx/>
              <a:buChar char="-"/>
            </a:pPr>
            <a:r>
              <a:rPr lang="da-DK" sz="1300" dirty="0">
                <a:solidFill>
                  <a:schemeClr val="accent1"/>
                </a:solidFill>
              </a:rPr>
              <a:t>Hav fokus på løbende at drøfte trivsel med den enkelte medarbejdere ifm. hjemmearbejde.</a:t>
            </a:r>
          </a:p>
          <a:p>
            <a:pPr marL="171450" indent="-171450">
              <a:spcAft>
                <a:spcPts val="600"/>
              </a:spcAft>
              <a:buFontTx/>
              <a:buChar char="-"/>
            </a:pPr>
            <a:endParaRPr lang="da-DK" sz="1300" dirty="0">
              <a:solidFill>
                <a:schemeClr val="accent1"/>
              </a:solidFill>
            </a:endParaRP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a:p>
            <a:endParaRPr lang="da-DK" sz="1300" b="1" dirty="0">
              <a:solidFill>
                <a:schemeClr val="accent1"/>
              </a:solidFill>
              <a:latin typeface="Republic" panose="020B0000000000000000" pitchFamily="2" charset="0"/>
            </a:endParaRPr>
          </a:p>
        </p:txBody>
      </p:sp>
      <p:sp>
        <p:nvSpPr>
          <p:cNvPr id="30" name="Tekstfelt 29">
            <a:extLst>
              <a:ext uri="{FF2B5EF4-FFF2-40B4-BE49-F238E27FC236}">
                <a16:creationId xmlns:a16="http://schemas.microsoft.com/office/drawing/2014/main" id="{D221F09B-BF85-474A-8575-58140330B271}"/>
              </a:ext>
            </a:extLst>
          </p:cNvPr>
          <p:cNvSpPr txBox="1"/>
          <p:nvPr/>
        </p:nvSpPr>
        <p:spPr>
          <a:xfrm>
            <a:off x="8337074" y="5388820"/>
            <a:ext cx="3168000" cy="1000274"/>
          </a:xfrm>
          <a:prstGeom prst="rect">
            <a:avLst/>
          </a:prstGeom>
          <a:noFill/>
        </p:spPr>
        <p:txBody>
          <a:bodyPr wrap="square" lIns="0" tIns="0" rIns="0" bIns="0" rtlCol="0">
            <a:spAutoFit/>
          </a:bodyPr>
          <a:lstStyle/>
          <a:p>
            <a:r>
              <a:rPr lang="da-DK" sz="1300" b="1" dirty="0">
                <a:solidFill>
                  <a:schemeClr val="accent1"/>
                </a:solidFill>
                <a:latin typeface="Republic" panose="020B0000000000000000" pitchFamily="2" charset="0"/>
              </a:rPr>
              <a:t>En mulig faldgrube </a:t>
            </a:r>
            <a:r>
              <a:rPr lang="da-DK" sz="1300" dirty="0">
                <a:solidFill>
                  <a:schemeClr val="accent1"/>
                </a:solidFill>
              </a:rPr>
              <a:t>kan være, at der ikke er tilstrækkeligt fokus på, at skillelinjen mellem arbejde og fritid er mere sløret i det virtuelle arbejdsliv, og at der ikke er fokus på den enkelte medarbejders signaler, der kan svækkes på distancen.</a:t>
            </a:r>
            <a:endParaRPr lang="da-DK" sz="1300" i="1" dirty="0">
              <a:solidFill>
                <a:schemeClr val="accent1"/>
              </a:solidFill>
            </a:endParaRPr>
          </a:p>
        </p:txBody>
      </p:sp>
    </p:spTree>
    <p:extLst>
      <p:ext uri="{BB962C8B-B14F-4D97-AF65-F5344CB8AC3E}">
        <p14:creationId xmlns:p14="http://schemas.microsoft.com/office/powerpoint/2010/main" val="289826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9EC"/>
        </a:solidFill>
        <a:effectLst/>
      </p:bgPr>
    </p:bg>
    <p:spTree>
      <p:nvGrpSpPr>
        <p:cNvPr id="1" name=""/>
        <p:cNvGrpSpPr/>
        <p:nvPr/>
      </p:nvGrpSpPr>
      <p:grpSpPr>
        <a:xfrm>
          <a:off x="0" y="0"/>
          <a:ext cx="0" cy="0"/>
          <a:chOff x="0" y="0"/>
          <a:chExt cx="0" cy="0"/>
        </a:xfrm>
      </p:grpSpPr>
      <p:cxnSp>
        <p:nvCxnSpPr>
          <p:cNvPr id="35" name="Lige forbindelse 34">
            <a:extLst>
              <a:ext uri="{FF2B5EF4-FFF2-40B4-BE49-F238E27FC236}">
                <a16:creationId xmlns:a16="http://schemas.microsoft.com/office/drawing/2014/main" id="{55187117-4BE8-438C-A89B-64A1E2262B79}"/>
              </a:ext>
            </a:extLst>
          </p:cNvPr>
          <p:cNvCxnSpPr>
            <a:cxnSpLocks/>
          </p:cNvCxnSpPr>
          <p:nvPr/>
        </p:nvCxnSpPr>
        <p:spPr>
          <a:xfrm>
            <a:off x="2499758" y="1427808"/>
            <a:ext cx="0" cy="4795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Lige forbindelse 42">
            <a:extLst>
              <a:ext uri="{FF2B5EF4-FFF2-40B4-BE49-F238E27FC236}">
                <a16:creationId xmlns:a16="http://schemas.microsoft.com/office/drawing/2014/main" id="{15346C4A-6A2D-4C42-918E-1D51A4A97CFD}"/>
              </a:ext>
            </a:extLst>
          </p:cNvPr>
          <p:cNvCxnSpPr>
            <a:cxnSpLocks/>
          </p:cNvCxnSpPr>
          <p:nvPr/>
        </p:nvCxnSpPr>
        <p:spPr>
          <a:xfrm>
            <a:off x="6040308" y="1427808"/>
            <a:ext cx="0" cy="612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FE76FF47-33E4-47DA-ACF4-D9C0C9FDE2CE}"/>
              </a:ext>
            </a:extLst>
          </p:cNvPr>
          <p:cNvCxnSpPr>
            <a:cxnSpLocks/>
          </p:cNvCxnSpPr>
          <p:nvPr/>
        </p:nvCxnSpPr>
        <p:spPr>
          <a:xfrm>
            <a:off x="6054059" y="5386685"/>
            <a:ext cx="0" cy="97874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Rektangel 57">
            <a:extLst>
              <a:ext uri="{FF2B5EF4-FFF2-40B4-BE49-F238E27FC236}">
                <a16:creationId xmlns:a16="http://schemas.microsoft.com/office/drawing/2014/main" id="{81848A02-E7B9-4445-9627-729325518A75}"/>
              </a:ext>
            </a:extLst>
          </p:cNvPr>
          <p:cNvSpPr/>
          <p:nvPr/>
        </p:nvSpPr>
        <p:spPr>
          <a:xfrm>
            <a:off x="4933943" y="2295620"/>
            <a:ext cx="2483990" cy="3456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endParaRPr lang="da-DK" sz="1400" spc="20" dirty="0">
              <a:solidFill>
                <a:schemeClr val="accent1"/>
              </a:solidFill>
            </a:endParaRPr>
          </a:p>
        </p:txBody>
      </p:sp>
      <p:sp>
        <p:nvSpPr>
          <p:cNvPr id="5" name="Titel 4">
            <a:extLst>
              <a:ext uri="{FF2B5EF4-FFF2-40B4-BE49-F238E27FC236}">
                <a16:creationId xmlns:a16="http://schemas.microsoft.com/office/drawing/2014/main" id="{DBCDA020-F256-417A-815B-EC49812CA312}"/>
              </a:ext>
            </a:extLst>
          </p:cNvPr>
          <p:cNvSpPr>
            <a:spLocks noGrp="1"/>
          </p:cNvSpPr>
          <p:nvPr>
            <p:ph type="title"/>
          </p:nvPr>
        </p:nvSpPr>
        <p:spPr/>
        <p:txBody>
          <a:bodyPr/>
          <a:lstStyle/>
          <a:p>
            <a:r>
              <a:rPr lang="da-DK" dirty="0"/>
              <a:t>3. Gode råd til virtuel mødeledelse</a:t>
            </a:r>
          </a:p>
        </p:txBody>
      </p:sp>
      <p:sp>
        <p:nvSpPr>
          <p:cNvPr id="4" name="Pladsholder til slidenummer 3">
            <a:extLst>
              <a:ext uri="{FF2B5EF4-FFF2-40B4-BE49-F238E27FC236}">
                <a16:creationId xmlns:a16="http://schemas.microsoft.com/office/drawing/2014/main" id="{A9A42E6B-40CD-4BD5-9EC5-53D12433B3F9}"/>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250" b="0" i="0" u="none" strike="noStrike" kern="1200" cap="none" spc="0" normalizeH="0" baseline="0" noProof="0" smtClean="0">
                <a:ln>
                  <a:noFill/>
                </a:ln>
                <a:solidFill>
                  <a:srgbClr val="14143C"/>
                </a:solidFill>
                <a:effectLst/>
                <a:uLnTx/>
                <a:uFillTx/>
                <a:latin typeface="Republic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50" b="0" i="0" u="none" strike="noStrike" kern="1200" cap="none" spc="0" normalizeH="0" baseline="0" noProof="0" dirty="0">
              <a:ln>
                <a:noFill/>
              </a:ln>
              <a:solidFill>
                <a:srgbClr val="14143C"/>
              </a:solidFill>
              <a:effectLst/>
              <a:uLnTx/>
              <a:uFillTx/>
              <a:latin typeface="Republic Light"/>
              <a:ea typeface="+mn-ea"/>
              <a:cs typeface="+mn-cs"/>
            </a:endParaRPr>
          </a:p>
        </p:txBody>
      </p:sp>
      <p:cxnSp>
        <p:nvCxnSpPr>
          <p:cNvPr id="12" name="Lige forbindelse 11">
            <a:extLst>
              <a:ext uri="{FF2B5EF4-FFF2-40B4-BE49-F238E27FC236}">
                <a16:creationId xmlns:a16="http://schemas.microsoft.com/office/drawing/2014/main" id="{9B2492BC-76B0-4C7A-9FB2-6DBBD6856CDF}"/>
              </a:ext>
            </a:extLst>
          </p:cNvPr>
          <p:cNvCxnSpPr/>
          <p:nvPr/>
        </p:nvCxnSpPr>
        <p:spPr>
          <a:xfrm>
            <a:off x="-75500" y="6358855"/>
            <a:ext cx="2592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7BC2846-1FF4-483E-B0CB-11DA40DF3E42}"/>
              </a:ext>
            </a:extLst>
          </p:cNvPr>
          <p:cNvCxnSpPr>
            <a:cxnSpLocks/>
          </p:cNvCxnSpPr>
          <p:nvPr/>
        </p:nvCxnSpPr>
        <p:spPr>
          <a:xfrm>
            <a:off x="2522127" y="5885858"/>
            <a:ext cx="0" cy="4795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81B5FE8C-84D3-40A1-AA8F-E7583D28521C}"/>
              </a:ext>
            </a:extLst>
          </p:cNvPr>
          <p:cNvCxnSpPr>
            <a:cxnSpLocks/>
          </p:cNvCxnSpPr>
          <p:nvPr/>
        </p:nvCxnSpPr>
        <p:spPr>
          <a:xfrm>
            <a:off x="2494308" y="1427808"/>
            <a:ext cx="354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Lige forbindelse 43">
            <a:extLst>
              <a:ext uri="{FF2B5EF4-FFF2-40B4-BE49-F238E27FC236}">
                <a16:creationId xmlns:a16="http://schemas.microsoft.com/office/drawing/2014/main" id="{254DCC59-9F2A-42CA-8E0C-C154EBC9BAE4}"/>
              </a:ext>
            </a:extLst>
          </p:cNvPr>
          <p:cNvCxnSpPr/>
          <p:nvPr/>
        </p:nvCxnSpPr>
        <p:spPr>
          <a:xfrm>
            <a:off x="6054059" y="6358855"/>
            <a:ext cx="363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Lige forbindelse 44">
            <a:extLst>
              <a:ext uri="{FF2B5EF4-FFF2-40B4-BE49-F238E27FC236}">
                <a16:creationId xmlns:a16="http://schemas.microsoft.com/office/drawing/2014/main" id="{F4C28824-43B0-4322-B8EF-19A429A8B704}"/>
              </a:ext>
            </a:extLst>
          </p:cNvPr>
          <p:cNvCxnSpPr>
            <a:cxnSpLocks/>
          </p:cNvCxnSpPr>
          <p:nvPr/>
        </p:nvCxnSpPr>
        <p:spPr>
          <a:xfrm>
            <a:off x="9693480" y="5863905"/>
            <a:ext cx="0" cy="504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Lige forbindelse 45">
            <a:extLst>
              <a:ext uri="{FF2B5EF4-FFF2-40B4-BE49-F238E27FC236}">
                <a16:creationId xmlns:a16="http://schemas.microsoft.com/office/drawing/2014/main" id="{FC745E9D-783E-478A-B07D-960EAB9CE7FE}"/>
              </a:ext>
            </a:extLst>
          </p:cNvPr>
          <p:cNvCxnSpPr>
            <a:cxnSpLocks/>
          </p:cNvCxnSpPr>
          <p:nvPr/>
        </p:nvCxnSpPr>
        <p:spPr>
          <a:xfrm>
            <a:off x="9664892" y="1427808"/>
            <a:ext cx="0" cy="504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61D3EA4B-6E17-4C55-BEEE-842F2D0A7E86}"/>
              </a:ext>
            </a:extLst>
          </p:cNvPr>
          <p:cNvCxnSpPr>
            <a:cxnSpLocks/>
          </p:cNvCxnSpPr>
          <p:nvPr/>
        </p:nvCxnSpPr>
        <p:spPr>
          <a:xfrm flipV="1">
            <a:off x="9656503" y="1412582"/>
            <a:ext cx="17230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Ligebenet trekant 18">
            <a:extLst>
              <a:ext uri="{FF2B5EF4-FFF2-40B4-BE49-F238E27FC236}">
                <a16:creationId xmlns:a16="http://schemas.microsoft.com/office/drawing/2014/main" id="{6F2A2A86-CC44-4E5A-A872-3E6D7D21C7A3}"/>
              </a:ext>
            </a:extLst>
          </p:cNvPr>
          <p:cNvSpPr/>
          <p:nvPr/>
        </p:nvSpPr>
        <p:spPr>
          <a:xfrm rot="5400000">
            <a:off x="11350732" y="1353859"/>
            <a:ext cx="167780" cy="134224"/>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32" name="Rektangel 31">
            <a:extLst>
              <a:ext uri="{FF2B5EF4-FFF2-40B4-BE49-F238E27FC236}">
                <a16:creationId xmlns:a16="http://schemas.microsoft.com/office/drawing/2014/main" id="{378A74FD-8A7E-4B0B-A2FA-EE0BB9ABB919}"/>
              </a:ext>
            </a:extLst>
          </p:cNvPr>
          <p:cNvSpPr/>
          <p:nvPr/>
        </p:nvSpPr>
        <p:spPr>
          <a:xfrm>
            <a:off x="741342" y="1836507"/>
            <a:ext cx="3564000" cy="419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r>
              <a:rPr lang="da-DK" sz="1600" spc="20" baseline="0" noProof="0" dirty="0">
                <a:solidFill>
                  <a:schemeClr val="accent1"/>
                </a:solidFill>
                <a:latin typeface="Republic" panose="020B0000000000000000" pitchFamily="2" charset="0"/>
              </a:rPr>
              <a:t> </a:t>
            </a:r>
          </a:p>
          <a:p>
            <a:pPr algn="ctr"/>
            <a:r>
              <a:rPr lang="da-DK" sz="1400" spc="20" baseline="0" noProof="0" dirty="0">
                <a:solidFill>
                  <a:schemeClr val="accent1"/>
                </a:solidFill>
                <a:latin typeface="Republic" panose="020B0000000000000000" pitchFamily="2" charset="0"/>
              </a:rPr>
              <a:t>Forberedelse af det virtuelle møde</a:t>
            </a:r>
          </a:p>
          <a:p>
            <a:pPr algn="ctr"/>
            <a:endParaRPr lang="da-DK" sz="1200" spc="20" dirty="0">
              <a:solidFill>
                <a:schemeClr val="accent1"/>
              </a:solidFill>
            </a:endParaRPr>
          </a:p>
          <a:p>
            <a:pPr>
              <a:spcAft>
                <a:spcPts val="600"/>
              </a:spcAft>
            </a:pPr>
            <a:r>
              <a:rPr lang="da-DK" sz="1200" spc="20" dirty="0">
                <a:solidFill>
                  <a:schemeClr val="accent1"/>
                </a:solidFill>
                <a:latin typeface="Republic" panose="020B0000000000000000" pitchFamily="2" charset="0"/>
              </a:rPr>
              <a:t>Formål:</a:t>
            </a:r>
            <a:r>
              <a:rPr lang="da-DK" sz="1200" spc="20" dirty="0">
                <a:solidFill>
                  <a:schemeClr val="accent1"/>
                </a:solidFill>
                <a:latin typeface="+mj-lt"/>
              </a:rPr>
              <a:t> </a:t>
            </a:r>
            <a:r>
              <a:rPr lang="da-DK" sz="1200" spc="20" dirty="0">
                <a:solidFill>
                  <a:schemeClr val="accent1"/>
                </a:solidFill>
              </a:rPr>
              <a:t>Formuler intentionen med mødet.</a:t>
            </a:r>
          </a:p>
          <a:p>
            <a:pPr>
              <a:spcAft>
                <a:spcPts val="600"/>
              </a:spcAft>
            </a:pPr>
            <a:r>
              <a:rPr lang="da-DK" sz="1200" spc="20" dirty="0">
                <a:solidFill>
                  <a:schemeClr val="accent1"/>
                </a:solidFill>
                <a:latin typeface="Republic" panose="020B0000000000000000" pitchFamily="2" charset="0"/>
              </a:rPr>
              <a:t>Succeskriterie: </a:t>
            </a:r>
            <a:r>
              <a:rPr lang="da-DK" sz="1200" spc="20" dirty="0">
                <a:solidFill>
                  <a:schemeClr val="accent1"/>
                </a:solidFill>
              </a:rPr>
              <a:t>Fastlæg succeskriteriet for mødet, så det er klart hvornår formålet med mødet er indfriet.</a:t>
            </a:r>
          </a:p>
          <a:p>
            <a:pPr>
              <a:spcAft>
                <a:spcPts val="600"/>
              </a:spcAft>
            </a:pPr>
            <a:r>
              <a:rPr lang="da-DK" sz="1200" spc="20" dirty="0">
                <a:solidFill>
                  <a:schemeClr val="accent1"/>
                </a:solidFill>
                <a:latin typeface="Republic" panose="020B0000000000000000" pitchFamily="2" charset="0"/>
              </a:rPr>
              <a:t>Dagsorden og tid: </a:t>
            </a:r>
            <a:r>
              <a:rPr lang="da-DK" sz="1200" spc="20" dirty="0">
                <a:solidFill>
                  <a:schemeClr val="accent1"/>
                </a:solidFill>
              </a:rPr>
              <a:t>Fastsæt dagsorden i overensstemmelse med formål og succeskriterium, og sæt tidsangivelse på de enkelte dagsordenspunkter.</a:t>
            </a:r>
          </a:p>
          <a:p>
            <a:pPr>
              <a:spcAft>
                <a:spcPts val="600"/>
              </a:spcAft>
            </a:pPr>
            <a:r>
              <a:rPr lang="da-DK" sz="1200" spc="20" dirty="0">
                <a:solidFill>
                  <a:schemeClr val="accent1"/>
                </a:solidFill>
                <a:latin typeface="Republic" panose="020B0000000000000000" pitchFamily="2" charset="0"/>
              </a:rPr>
              <a:t>Deltagere: </a:t>
            </a:r>
            <a:r>
              <a:rPr lang="da-DK" sz="1200" spc="20" dirty="0">
                <a:solidFill>
                  <a:schemeClr val="accent1"/>
                </a:solidFill>
              </a:rPr>
              <a:t>Overvej deltagerne ift. formål, succeskriterium og dagsorden, og begræns antallet hvis muligt. </a:t>
            </a:r>
            <a:endParaRPr lang="da-DK" sz="1200" spc="20" dirty="0">
              <a:solidFill>
                <a:schemeClr val="accent1"/>
              </a:solidFill>
              <a:latin typeface="Republic" panose="020B0000000000000000" pitchFamily="2" charset="0"/>
            </a:endParaRPr>
          </a:p>
          <a:p>
            <a:pPr>
              <a:spcAft>
                <a:spcPts val="600"/>
              </a:spcAft>
            </a:pPr>
            <a:r>
              <a:rPr lang="da-DK" sz="1200" spc="20" dirty="0">
                <a:solidFill>
                  <a:schemeClr val="accent1"/>
                </a:solidFill>
                <a:latin typeface="Republic" panose="020B0000000000000000" pitchFamily="2" charset="0"/>
              </a:rPr>
              <a:t>Roller og forventninger</a:t>
            </a:r>
            <a:r>
              <a:rPr lang="da-DK" sz="1200" spc="20" dirty="0">
                <a:solidFill>
                  <a:schemeClr val="accent1"/>
                </a:solidFill>
              </a:rPr>
              <a:t>: Beskriv hvem der løfter hvilke roller på mødet (mødeleder, facilitator, mødenoter mv.), og hvad forventningerne er til dette.</a:t>
            </a:r>
          </a:p>
          <a:p>
            <a:pPr>
              <a:spcAft>
                <a:spcPts val="600"/>
              </a:spcAft>
            </a:pPr>
            <a:r>
              <a:rPr lang="da-DK" sz="1200" spc="20" dirty="0">
                <a:solidFill>
                  <a:schemeClr val="accent1"/>
                </a:solidFill>
                <a:latin typeface="Republic" panose="020B0000000000000000" pitchFamily="2" charset="0"/>
              </a:rPr>
              <a:t>Regler: </a:t>
            </a:r>
            <a:r>
              <a:rPr lang="da-DK" sz="1200" spc="20" dirty="0">
                <a:solidFill>
                  <a:schemeClr val="accent1"/>
                </a:solidFill>
              </a:rPr>
              <a:t>Nedskriv forudsætningerne for et godt og effektivt møde.</a:t>
            </a:r>
          </a:p>
          <a:p>
            <a:pPr>
              <a:spcAft>
                <a:spcPts val="600"/>
              </a:spcAft>
            </a:pPr>
            <a:r>
              <a:rPr lang="da-DK" sz="1200" spc="20" dirty="0">
                <a:solidFill>
                  <a:schemeClr val="accent1"/>
                </a:solidFill>
                <a:latin typeface="Republic" panose="020B0000000000000000" pitchFamily="2" charset="0"/>
              </a:rPr>
              <a:t>Kommunikation: </a:t>
            </a:r>
            <a:r>
              <a:rPr lang="da-DK" sz="1200" spc="20" dirty="0">
                <a:solidFill>
                  <a:schemeClr val="accent1"/>
                </a:solidFill>
              </a:rPr>
              <a:t>Send de fastlagte rammer for mødet </a:t>
            </a:r>
            <a:r>
              <a:rPr lang="da-DK" sz="1200" i="1" spc="20" dirty="0">
                <a:solidFill>
                  <a:schemeClr val="accent1"/>
                </a:solidFill>
              </a:rPr>
              <a:t>(jf. ovenstående)</a:t>
            </a:r>
            <a:r>
              <a:rPr lang="da-DK" sz="1200" spc="20" dirty="0">
                <a:solidFill>
                  <a:schemeClr val="accent1"/>
                </a:solidFill>
              </a:rPr>
              <a:t> til mødedeltagerne forud for afviklingen af mødet.</a:t>
            </a:r>
            <a:endParaRPr lang="da-DK" sz="1400" spc="20" dirty="0">
              <a:solidFill>
                <a:schemeClr val="accent1"/>
              </a:solidFill>
            </a:endParaRPr>
          </a:p>
        </p:txBody>
      </p:sp>
      <p:sp>
        <p:nvSpPr>
          <p:cNvPr id="48" name="Rektangel 47">
            <a:extLst>
              <a:ext uri="{FF2B5EF4-FFF2-40B4-BE49-F238E27FC236}">
                <a16:creationId xmlns:a16="http://schemas.microsoft.com/office/drawing/2014/main" id="{BC565602-79B8-4BD5-92BF-50A24B54F41A}"/>
              </a:ext>
            </a:extLst>
          </p:cNvPr>
          <p:cNvSpPr/>
          <p:nvPr/>
        </p:nvSpPr>
        <p:spPr>
          <a:xfrm>
            <a:off x="4823480" y="2189429"/>
            <a:ext cx="2483990" cy="34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r>
              <a:rPr lang="da-DK" sz="1600" spc="20" baseline="0" noProof="0" dirty="0">
                <a:solidFill>
                  <a:schemeClr val="accent1"/>
                </a:solidFill>
                <a:latin typeface="Republic" panose="020B0000000000000000" pitchFamily="2" charset="0"/>
              </a:rPr>
              <a:t> </a:t>
            </a:r>
          </a:p>
          <a:p>
            <a:pPr algn="ctr"/>
            <a:r>
              <a:rPr lang="da-DK" sz="1400" spc="20" baseline="0" noProof="0" dirty="0">
                <a:solidFill>
                  <a:schemeClr val="accent1"/>
                </a:solidFill>
                <a:latin typeface="Republic" panose="020B0000000000000000" pitchFamily="2" charset="0"/>
              </a:rPr>
              <a:t>Tjekliste til mødet</a:t>
            </a:r>
          </a:p>
          <a:p>
            <a:pPr algn="ctr"/>
            <a:endParaRPr lang="da-DK" sz="1200" spc="20" dirty="0">
              <a:solidFill>
                <a:schemeClr val="accent1"/>
              </a:solidFill>
            </a:endParaRPr>
          </a:p>
          <a:p>
            <a:pPr marL="171450" indent="-171450">
              <a:spcAft>
                <a:spcPts val="600"/>
              </a:spcAft>
              <a:buFont typeface="Wingdings" panose="05000000000000000000" pitchFamily="2" charset="2"/>
              <a:buChar char="ü"/>
            </a:pPr>
            <a:r>
              <a:rPr lang="da-DK" sz="1200" spc="20" dirty="0">
                <a:solidFill>
                  <a:schemeClr val="accent1"/>
                </a:solidFill>
                <a:latin typeface="Republic" panose="020B0000000000000000" pitchFamily="2" charset="0"/>
              </a:rPr>
              <a:t>Lyd: </a:t>
            </a:r>
            <a:r>
              <a:rPr lang="da-DK" sz="1200" spc="20" dirty="0">
                <a:solidFill>
                  <a:schemeClr val="accent1"/>
                </a:solidFill>
              </a:rPr>
              <a:t>Sørg for at højtaler og mikrofon virker.</a:t>
            </a:r>
          </a:p>
          <a:p>
            <a:pPr marL="171450" indent="-171450">
              <a:spcAft>
                <a:spcPts val="600"/>
              </a:spcAft>
              <a:buFont typeface="Wingdings" panose="05000000000000000000" pitchFamily="2" charset="2"/>
              <a:buChar char="ü"/>
            </a:pPr>
            <a:r>
              <a:rPr lang="da-DK" sz="1200" spc="20" baseline="0" noProof="0" dirty="0">
                <a:solidFill>
                  <a:schemeClr val="accent1"/>
                </a:solidFill>
                <a:latin typeface="Republic" panose="020B0000000000000000" pitchFamily="2" charset="0"/>
              </a:rPr>
              <a:t>Kamera: </a:t>
            </a:r>
            <a:r>
              <a:rPr lang="da-DK" sz="1200" spc="20" baseline="0" noProof="0" dirty="0">
                <a:solidFill>
                  <a:schemeClr val="accent1"/>
                </a:solidFill>
              </a:rPr>
              <a:t>Tænd for kameraet så vidt muligt</a:t>
            </a:r>
            <a:r>
              <a:rPr lang="da-DK" sz="1200" spc="20" dirty="0">
                <a:solidFill>
                  <a:schemeClr val="accent1"/>
                </a:solidFill>
              </a:rPr>
              <a:t> og sørg for at sidde midt for skærmen.</a:t>
            </a:r>
            <a:endParaRPr lang="da-DK" sz="1200" spc="20" baseline="0" noProof="0" dirty="0">
              <a:solidFill>
                <a:schemeClr val="accent1"/>
              </a:solidFill>
            </a:endParaRPr>
          </a:p>
          <a:p>
            <a:pPr marL="171450" indent="-171450">
              <a:spcAft>
                <a:spcPts val="600"/>
              </a:spcAft>
              <a:buFont typeface="Wingdings" panose="05000000000000000000" pitchFamily="2" charset="2"/>
              <a:buChar char="ü"/>
            </a:pPr>
            <a:r>
              <a:rPr lang="da-DK" sz="1200" spc="20" dirty="0">
                <a:solidFill>
                  <a:schemeClr val="accent1"/>
                </a:solidFill>
                <a:latin typeface="+mj-lt"/>
              </a:rPr>
              <a:t>Lys: </a:t>
            </a:r>
            <a:r>
              <a:rPr lang="da-DK" sz="1200" spc="20" dirty="0">
                <a:solidFill>
                  <a:schemeClr val="accent1"/>
                </a:solidFill>
              </a:rPr>
              <a:t>Tænd lyset og undgå skygger i ansigtet.</a:t>
            </a:r>
            <a:endParaRPr lang="da-DK" sz="1200" spc="20" baseline="0" noProof="0" dirty="0">
              <a:solidFill>
                <a:schemeClr val="accent1"/>
              </a:solidFill>
            </a:endParaRPr>
          </a:p>
          <a:p>
            <a:pPr marL="171450" indent="-171450">
              <a:spcAft>
                <a:spcPts val="600"/>
              </a:spcAft>
              <a:buFont typeface="Wingdings" panose="05000000000000000000" pitchFamily="2" charset="2"/>
              <a:buChar char="ü"/>
            </a:pPr>
            <a:r>
              <a:rPr lang="da-DK" sz="1200" spc="20" dirty="0">
                <a:solidFill>
                  <a:schemeClr val="accent1"/>
                </a:solidFill>
                <a:latin typeface="Republic" panose="020B0000000000000000" pitchFamily="2" charset="0"/>
              </a:rPr>
              <a:t>Skærm: </a:t>
            </a:r>
            <a:r>
              <a:rPr lang="da-DK" sz="1200" spc="20" dirty="0">
                <a:solidFill>
                  <a:schemeClr val="accent1"/>
                </a:solidFill>
              </a:rPr>
              <a:t>Forbered deling af skærm, så relevante dokumenter er let tilgængelige. </a:t>
            </a:r>
            <a:endParaRPr lang="da-DK" sz="1200" spc="20" baseline="0" noProof="0" dirty="0">
              <a:solidFill>
                <a:schemeClr val="accent1"/>
              </a:solidFill>
            </a:endParaRPr>
          </a:p>
          <a:p>
            <a:pPr marL="171450" indent="-171450">
              <a:spcAft>
                <a:spcPts val="600"/>
              </a:spcAft>
              <a:buFont typeface="Wingdings" panose="05000000000000000000" pitchFamily="2" charset="2"/>
              <a:buChar char="ü"/>
            </a:pPr>
            <a:r>
              <a:rPr lang="da-DK" sz="1200" spc="20" dirty="0">
                <a:solidFill>
                  <a:schemeClr val="accent1"/>
                </a:solidFill>
                <a:latin typeface="+mj-lt"/>
              </a:rPr>
              <a:t>Struktur: </a:t>
            </a:r>
            <a:r>
              <a:rPr lang="da-DK" sz="1200" spc="20" dirty="0">
                <a:solidFill>
                  <a:schemeClr val="accent1"/>
                </a:solidFill>
              </a:rPr>
              <a:t>Hav den fastsatte dagsorden, roller og regler tilgængelig under mødet.</a:t>
            </a:r>
            <a:endParaRPr lang="da-DK" sz="1400" spc="20" dirty="0">
              <a:solidFill>
                <a:schemeClr val="accent1"/>
              </a:solidFill>
            </a:endParaRPr>
          </a:p>
        </p:txBody>
      </p:sp>
      <p:sp>
        <p:nvSpPr>
          <p:cNvPr id="49" name="Rektangel 48">
            <a:extLst>
              <a:ext uri="{FF2B5EF4-FFF2-40B4-BE49-F238E27FC236}">
                <a16:creationId xmlns:a16="http://schemas.microsoft.com/office/drawing/2014/main" id="{4AFFAD56-C998-4DD9-AF19-A670E124CC39}"/>
              </a:ext>
            </a:extLst>
          </p:cNvPr>
          <p:cNvSpPr/>
          <p:nvPr/>
        </p:nvSpPr>
        <p:spPr>
          <a:xfrm>
            <a:off x="7890856" y="1855271"/>
            <a:ext cx="3564000" cy="419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r>
              <a:rPr lang="da-DK" sz="1600" spc="20" baseline="0" noProof="0" dirty="0">
                <a:solidFill>
                  <a:schemeClr val="accent1"/>
                </a:solidFill>
                <a:latin typeface="Republic" panose="020B0000000000000000" pitchFamily="2" charset="0"/>
              </a:rPr>
              <a:t> </a:t>
            </a:r>
          </a:p>
          <a:p>
            <a:pPr algn="ctr"/>
            <a:r>
              <a:rPr lang="da-DK" sz="1400" spc="20" baseline="0" noProof="0" dirty="0">
                <a:solidFill>
                  <a:schemeClr val="accent1"/>
                </a:solidFill>
                <a:latin typeface="Republic" panose="020B0000000000000000" pitchFamily="2" charset="0"/>
              </a:rPr>
              <a:t>Afvikling af det virtuelle møde</a:t>
            </a:r>
          </a:p>
          <a:p>
            <a:pPr algn="ctr"/>
            <a:endParaRPr lang="da-DK" sz="1200" spc="20" dirty="0">
              <a:solidFill>
                <a:schemeClr val="accent1"/>
              </a:solidFill>
            </a:endParaRPr>
          </a:p>
          <a:p>
            <a:pPr>
              <a:spcAft>
                <a:spcPts val="600"/>
              </a:spcAft>
            </a:pPr>
            <a:r>
              <a:rPr lang="da-DK" sz="1200" spc="20" dirty="0">
                <a:solidFill>
                  <a:schemeClr val="accent1"/>
                </a:solidFill>
                <a:latin typeface="Republic" panose="020B0000000000000000" pitchFamily="2" charset="0"/>
              </a:rPr>
              <a:t>Tjek-ind: </a:t>
            </a:r>
            <a:r>
              <a:rPr lang="da-DK" sz="1200" spc="20" dirty="0">
                <a:solidFill>
                  <a:schemeClr val="accent1"/>
                </a:solidFill>
              </a:rPr>
              <a:t>Lav en indledende runde, hvor alle deltagerne tjekker ind, fx kan der spørges ind til generel status, relation til mødeemnet, forberedelse forud for mødet el.lign. Dette vil bidrage til en mere åben drøftelse på mødet. Der kan ligeledes indarbejdes et tjek-ind undervejs, hvor alle mødedeltagere opfordres til at bidrage ift. et specifikt emne.</a:t>
            </a:r>
          </a:p>
          <a:p>
            <a:pPr>
              <a:spcAft>
                <a:spcPts val="600"/>
              </a:spcAft>
            </a:pPr>
            <a:r>
              <a:rPr lang="da-DK" sz="1200" spc="20" dirty="0">
                <a:solidFill>
                  <a:schemeClr val="accent1"/>
                </a:solidFill>
                <a:latin typeface="Republic" panose="020B0000000000000000" pitchFamily="2" charset="0"/>
              </a:rPr>
              <a:t>Psykologisk tryghed: </a:t>
            </a:r>
            <a:r>
              <a:rPr lang="da-DK" sz="1200" spc="20" dirty="0">
                <a:solidFill>
                  <a:schemeClr val="accent1"/>
                </a:solidFill>
              </a:rPr>
              <a:t>Gå foran ift. at skabe en tryg atmosfære på møderne, fx kan der åbent efterspørges feedback, deles personlige/private input og spørges åbent og nysgerrigt ind til deltagerne bidrag mv.</a:t>
            </a:r>
          </a:p>
          <a:p>
            <a:pPr>
              <a:spcAft>
                <a:spcPts val="600"/>
              </a:spcAft>
            </a:pPr>
            <a:r>
              <a:rPr lang="da-DK" sz="1200" spc="20" dirty="0">
                <a:solidFill>
                  <a:schemeClr val="accent1"/>
                </a:solidFill>
                <a:latin typeface="Republic" panose="020B0000000000000000" pitchFamily="2" charset="0"/>
              </a:rPr>
              <a:t>Klare aftaler: </a:t>
            </a:r>
            <a:r>
              <a:rPr lang="da-DK" sz="1200" spc="20" dirty="0">
                <a:solidFill>
                  <a:schemeClr val="accent1"/>
                </a:solidFill>
              </a:rPr>
              <a:t>Sørg for at det er sagt eksplicit, hvem der er ansvarlig for at følge op på de enkelte beslutninger og aftaler fra mødet. Send gerne en kort opsamling ud umiddelbart efter mødet.</a:t>
            </a:r>
          </a:p>
          <a:p>
            <a:endParaRPr lang="da-DK" sz="1400" spc="20" baseline="0" noProof="0" dirty="0">
              <a:solidFill>
                <a:schemeClr val="accent1"/>
              </a:solidFill>
            </a:endParaRPr>
          </a:p>
        </p:txBody>
      </p:sp>
      <p:sp>
        <p:nvSpPr>
          <p:cNvPr id="50" name="Ellipse 49">
            <a:extLst>
              <a:ext uri="{FF2B5EF4-FFF2-40B4-BE49-F238E27FC236}">
                <a16:creationId xmlns:a16="http://schemas.microsoft.com/office/drawing/2014/main" id="{323FC972-0A9D-4C8E-89D5-E441AF6B4AA3}"/>
              </a:ext>
            </a:extLst>
          </p:cNvPr>
          <p:cNvSpPr/>
          <p:nvPr/>
        </p:nvSpPr>
        <p:spPr>
          <a:xfrm>
            <a:off x="2233788" y="1547787"/>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51" name="Ellipse 50">
            <a:extLst>
              <a:ext uri="{FF2B5EF4-FFF2-40B4-BE49-F238E27FC236}">
                <a16:creationId xmlns:a16="http://schemas.microsoft.com/office/drawing/2014/main" id="{B907410F-75AA-4B12-AC09-61AA35F13EF7}"/>
              </a:ext>
            </a:extLst>
          </p:cNvPr>
          <p:cNvSpPr/>
          <p:nvPr/>
        </p:nvSpPr>
        <p:spPr>
          <a:xfrm>
            <a:off x="5766339" y="1887663"/>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sp>
        <p:nvSpPr>
          <p:cNvPr id="52" name="Ellipse 51">
            <a:extLst>
              <a:ext uri="{FF2B5EF4-FFF2-40B4-BE49-F238E27FC236}">
                <a16:creationId xmlns:a16="http://schemas.microsoft.com/office/drawing/2014/main" id="{B98C880E-539B-4EC0-8906-044B493747E1}"/>
              </a:ext>
            </a:extLst>
          </p:cNvPr>
          <p:cNvSpPr/>
          <p:nvPr/>
        </p:nvSpPr>
        <p:spPr>
          <a:xfrm>
            <a:off x="9403461" y="1541700"/>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spc="20" baseline="0" noProof="0" dirty="0"/>
          </a:p>
        </p:txBody>
      </p:sp>
      <p:pic>
        <p:nvPicPr>
          <p:cNvPr id="21" name="Grafik 20" descr="Mål">
            <a:extLst>
              <a:ext uri="{FF2B5EF4-FFF2-40B4-BE49-F238E27FC236}">
                <a16:creationId xmlns:a16="http://schemas.microsoft.com/office/drawing/2014/main" id="{EB126902-DBF4-40B4-A734-8B3935BBBD2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287788" y="1595357"/>
            <a:ext cx="432000" cy="432000"/>
          </a:xfrm>
          <a:prstGeom prst="rect">
            <a:avLst/>
          </a:prstGeom>
        </p:spPr>
      </p:pic>
      <p:pic>
        <p:nvPicPr>
          <p:cNvPr id="55" name="Grafik 54" descr="Tjekliste mod venstre">
            <a:extLst>
              <a:ext uri="{FF2B5EF4-FFF2-40B4-BE49-F238E27FC236}">
                <a16:creationId xmlns:a16="http://schemas.microsoft.com/office/drawing/2014/main" id="{477F62FD-B0BA-404B-8D9B-A3887F47F91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17947" y="1945733"/>
            <a:ext cx="432000" cy="432000"/>
          </a:xfrm>
          <a:prstGeom prst="rect">
            <a:avLst/>
          </a:prstGeom>
        </p:spPr>
      </p:pic>
      <p:pic>
        <p:nvPicPr>
          <p:cNvPr id="57" name="Grafik 56" descr="Skærm">
            <a:extLst>
              <a:ext uri="{FF2B5EF4-FFF2-40B4-BE49-F238E27FC236}">
                <a16:creationId xmlns:a16="http://schemas.microsoft.com/office/drawing/2014/main" id="{AFA642BF-5A61-451C-8B60-058A0FEA6BF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455434" y="1604089"/>
            <a:ext cx="432000" cy="432000"/>
          </a:xfrm>
          <a:prstGeom prst="rect">
            <a:avLst/>
          </a:prstGeom>
        </p:spPr>
      </p:pic>
    </p:spTree>
    <p:extLst>
      <p:ext uri="{BB962C8B-B14F-4D97-AF65-F5344CB8AC3E}">
        <p14:creationId xmlns:p14="http://schemas.microsoft.com/office/powerpoint/2010/main" val="3642270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Skatteministeriet">
  <a:themeElements>
    <a:clrScheme name="Skatteministeriet">
      <a:dk1>
        <a:srgbClr val="000000"/>
      </a:dk1>
      <a:lt1>
        <a:srgbClr val="FFFFFF"/>
      </a:lt1>
      <a:dk2>
        <a:srgbClr val="97082E"/>
      </a:dk2>
      <a:lt2>
        <a:srgbClr val="B1DACA"/>
      </a:lt2>
      <a:accent1>
        <a:srgbClr val="14143C"/>
      </a:accent1>
      <a:accent2>
        <a:srgbClr val="727288"/>
      </a:accent2>
      <a:accent3>
        <a:srgbClr val="A0A0AE"/>
      </a:accent3>
      <a:accent4>
        <a:srgbClr val="D1D1D8"/>
      </a:accent4>
      <a:accent5>
        <a:srgbClr val="D1C5C3"/>
      </a:accent5>
      <a:accent6>
        <a:srgbClr val="E3DBDB"/>
      </a:accent6>
      <a:hlink>
        <a:srgbClr val="727288"/>
      </a:hlink>
      <a:folHlink>
        <a:srgbClr val="14143C"/>
      </a:folHlink>
    </a:clrScheme>
    <a:fontScheme name="Skatteministeriet">
      <a:majorFont>
        <a:latin typeface="Republic DemiBold"/>
        <a:ea typeface=""/>
        <a:cs typeface=""/>
      </a:majorFont>
      <a:minorFont>
        <a:latin typeface="Republ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spc="20" baseline="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spc="20" baseline="0" dirty="0"/>
        </a:defPPr>
      </a:lstStyle>
    </a:txDef>
  </a:objectDefaults>
  <a:extraClrSchemeLst/>
  <a:custClrLst>
    <a:custClr name="20,20,60">
      <a:srgbClr val="14143C"/>
    </a:custClr>
    <a:custClr name="42,42,78">
      <a:srgbClr val="2A2A4E"/>
    </a:custClr>
    <a:custClr name="68,68,99">
      <a:srgbClr val="444463"/>
    </a:custClr>
    <a:custClr name="92,92,117">
      <a:srgbClr val="5C5C75"/>
    </a:custClr>
    <a:custClr name="114,114,138">
      <a:srgbClr val="72728A"/>
    </a:custClr>
    <a:custClr name="139,139,157">
      <a:srgbClr val="8B8B9D"/>
    </a:custClr>
    <a:custClr name="160,160,174">
      <a:srgbClr val="A0A0AE"/>
    </a:custClr>
    <a:custClr name="185,185,197">
      <a:srgbClr val="B9B9C5"/>
    </a:custClr>
    <a:custClr name="209,209,216">
      <a:srgbClr val="D1D1D8"/>
    </a:custClr>
    <a:custClr name="233,233,236">
      <a:srgbClr val="E9E9EC"/>
    </a:custClr>
    <a:custClr name="209,197,195">
      <a:srgbClr val="D1C5C3"/>
    </a:custClr>
    <a:custClr name="218,208,207">
      <a:srgbClr val="DAD0CF"/>
    </a:custClr>
    <a:custClr name="227,219,219">
      <a:srgbClr val="E3DBDB"/>
    </a:custClr>
    <a:custClr name="238,233,233">
      <a:srgbClr val="EEE9E9"/>
    </a:custClr>
    <a:custClr name="247,243,243">
      <a:srgbClr val="F7F3F3"/>
    </a:custClr>
    <a:custClr>
      <a:srgbClr val="FFFFFF"/>
    </a:custClr>
    <a:custClr>
      <a:srgbClr val="FFFFFF"/>
    </a:custClr>
    <a:custClr>
      <a:srgbClr val="FFFFFF"/>
    </a:custClr>
    <a:custClr>
      <a:srgbClr val="FFFFFF"/>
    </a:custClr>
    <a:custClr>
      <a:srgbClr val="FFFFFF"/>
    </a:custClr>
    <a:custClr name="177,218,202">
      <a:srgbClr val="B1DACA"/>
    </a:custClr>
    <a:custClr name="193,226,214">
      <a:srgbClr val="C1E2D6"/>
    </a:custClr>
    <a:custClr name="210,233,226">
      <a:srgbClr val="D2E9E2"/>
    </a:custClr>
    <a:custClr name="225,240,236">
      <a:srgbClr val="E1F0EC"/>
    </a:custClr>
    <a:custClr name="241,248,246">
      <a:srgbClr val="F1F8F6"/>
    </a:custClr>
    <a:custClr name="151,8,46">
      <a:srgbClr val="97082E"/>
    </a:custClr>
    <a:custClr name="172,58,88">
      <a:srgbClr val="AC3A58"/>
    </a:custClr>
    <a:custClr name="193,108,130">
      <a:srgbClr val="C16C82"/>
    </a:custClr>
    <a:custClr name="213,156,170">
      <a:srgbClr val="D59CAA"/>
    </a:custClr>
    <a:custClr name="235,206,211">
      <a:srgbClr val="EBCED3"/>
    </a:custClr>
  </a:custClrLst>
  <a:extLst>
    <a:ext uri="{05A4C25C-085E-4340-85A3-A5531E510DB2}">
      <thm15:themeFamily xmlns:thm15="http://schemas.microsoft.com/office/thememl/2012/main" name="Præsentation6" id="{C10E4228-998B-41E7-BE1F-8A1934983E09}" vid="{D86EBC3C-873B-4300-A395-AF36444A44F1}"/>
    </a:ext>
  </a:extLst>
</a:theme>
</file>

<file path=ppt/theme/theme2.xml><?xml version="1.0" encoding="utf-8"?>
<a:theme xmlns:a="http://schemas.openxmlformats.org/drawingml/2006/main" name="1_Skatteministeriet">
  <a:themeElements>
    <a:clrScheme name="Skatteministeriet">
      <a:dk1>
        <a:srgbClr val="000000"/>
      </a:dk1>
      <a:lt1>
        <a:srgbClr val="FFFFFF"/>
      </a:lt1>
      <a:dk2>
        <a:srgbClr val="97082E"/>
      </a:dk2>
      <a:lt2>
        <a:srgbClr val="B1DACA"/>
      </a:lt2>
      <a:accent1>
        <a:srgbClr val="14143C"/>
      </a:accent1>
      <a:accent2>
        <a:srgbClr val="727288"/>
      </a:accent2>
      <a:accent3>
        <a:srgbClr val="A0A0AE"/>
      </a:accent3>
      <a:accent4>
        <a:srgbClr val="D1D1D8"/>
      </a:accent4>
      <a:accent5>
        <a:srgbClr val="D1C5C3"/>
      </a:accent5>
      <a:accent6>
        <a:srgbClr val="E3DBDB"/>
      </a:accent6>
      <a:hlink>
        <a:srgbClr val="727288"/>
      </a:hlink>
      <a:folHlink>
        <a:srgbClr val="14143C"/>
      </a:folHlink>
    </a:clrScheme>
    <a:fontScheme name="Skatteministeriet">
      <a:majorFont>
        <a:latin typeface="Republic DemiBold"/>
        <a:ea typeface=""/>
        <a:cs typeface=""/>
      </a:majorFont>
      <a:minorFont>
        <a:latin typeface="Republ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spc="20" baseline="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spc="20" baseline="0" dirty="0"/>
        </a:defPPr>
      </a:lstStyle>
    </a:txDef>
  </a:objectDefaults>
  <a:extraClrSchemeLst/>
  <a:custClrLst>
    <a:custClr name="20,20,60">
      <a:srgbClr val="14143C"/>
    </a:custClr>
    <a:custClr name="42,42,78">
      <a:srgbClr val="2A2A4E"/>
    </a:custClr>
    <a:custClr name="68,68,99">
      <a:srgbClr val="444463"/>
    </a:custClr>
    <a:custClr name="92,92,117">
      <a:srgbClr val="5C5C75"/>
    </a:custClr>
    <a:custClr name="114,114,138">
      <a:srgbClr val="72728A"/>
    </a:custClr>
    <a:custClr name="139,139,157">
      <a:srgbClr val="8B8B9D"/>
    </a:custClr>
    <a:custClr name="160,160,174">
      <a:srgbClr val="A0A0AE"/>
    </a:custClr>
    <a:custClr name="185,185,197">
      <a:srgbClr val="B9B9C5"/>
    </a:custClr>
    <a:custClr name="209,209,216">
      <a:srgbClr val="D1D1D8"/>
    </a:custClr>
    <a:custClr name="233,233,236">
      <a:srgbClr val="E9E9EC"/>
    </a:custClr>
    <a:custClr name="209,197,195">
      <a:srgbClr val="D1C5C3"/>
    </a:custClr>
    <a:custClr name="218,208,207">
      <a:srgbClr val="DAD0CF"/>
    </a:custClr>
    <a:custClr name="227,219,219">
      <a:srgbClr val="E3DBDB"/>
    </a:custClr>
    <a:custClr name="238,233,233">
      <a:srgbClr val="EEE9E9"/>
    </a:custClr>
    <a:custClr name="247,243,243">
      <a:srgbClr val="F7F3F3"/>
    </a:custClr>
    <a:custClr>
      <a:srgbClr val="FFFFFF"/>
    </a:custClr>
    <a:custClr>
      <a:srgbClr val="FFFFFF"/>
    </a:custClr>
    <a:custClr>
      <a:srgbClr val="FFFFFF"/>
    </a:custClr>
    <a:custClr>
      <a:srgbClr val="FFFFFF"/>
    </a:custClr>
    <a:custClr>
      <a:srgbClr val="FFFFFF"/>
    </a:custClr>
    <a:custClr name="177,218,202">
      <a:srgbClr val="B1DACA"/>
    </a:custClr>
    <a:custClr name="193,226,214">
      <a:srgbClr val="C1E2D6"/>
    </a:custClr>
    <a:custClr name="210,233,226">
      <a:srgbClr val="D2E9E2"/>
    </a:custClr>
    <a:custClr name="225,240,236">
      <a:srgbClr val="E1F0EC"/>
    </a:custClr>
    <a:custClr name="241,248,246">
      <a:srgbClr val="F1F8F6"/>
    </a:custClr>
    <a:custClr name="151,8,46">
      <a:srgbClr val="97082E"/>
    </a:custClr>
    <a:custClr name="172,58,88">
      <a:srgbClr val="AC3A58"/>
    </a:custClr>
    <a:custClr name="193,108,130">
      <a:srgbClr val="C16C82"/>
    </a:custClr>
    <a:custClr name="213,156,170">
      <a:srgbClr val="D59CAA"/>
    </a:custClr>
    <a:custClr name="235,206,211">
      <a:srgbClr val="EBCED3"/>
    </a:custClr>
  </a:custClrLst>
  <a:extLst>
    <a:ext uri="{05A4C25C-085E-4340-85A3-A5531E510DB2}">
      <thm15:themeFamily xmlns:thm15="http://schemas.microsoft.com/office/thememl/2012/main" name="Præsentation6" id="{C10E4228-998B-41E7-BE1F-8A1934983E09}" vid="{D86EBC3C-873B-4300-A395-AF36444A44F1}"/>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0,20,60">
      <a:srgbClr val="14143C"/>
    </a:custClr>
    <a:custClr name="42,42,78">
      <a:srgbClr val="2A2A4E"/>
    </a:custClr>
    <a:custClr name="68,68,99">
      <a:srgbClr val="444463"/>
    </a:custClr>
    <a:custClr name="92,92,117">
      <a:srgbClr val="5C5C75"/>
    </a:custClr>
    <a:custClr name="114,114,138">
      <a:srgbClr val="72728A"/>
    </a:custClr>
    <a:custClr name="139,139,157">
      <a:srgbClr val="8B8B9D"/>
    </a:custClr>
    <a:custClr name="160,160,174">
      <a:srgbClr val="A0A0AE"/>
    </a:custClr>
    <a:custClr name="185,185,197">
      <a:srgbClr val="B9B9C5"/>
    </a:custClr>
    <a:custClr name="209,209,216">
      <a:srgbClr val="D1D1D8"/>
    </a:custClr>
    <a:custClr name="233,233,236">
      <a:srgbClr val="E9E9EC"/>
    </a:custClr>
    <a:custClr name="209,197,195">
      <a:srgbClr val="D1C5C3"/>
    </a:custClr>
    <a:custClr name="218,208,207">
      <a:srgbClr val="DAD0CF"/>
    </a:custClr>
    <a:custClr name="227,219,219">
      <a:srgbClr val="E3DBDB"/>
    </a:custClr>
    <a:custClr name="238,233,233">
      <a:srgbClr val="EEE9E9"/>
    </a:custClr>
    <a:custClr name="247,243,243">
      <a:srgbClr val="F7F3F3"/>
    </a:custClr>
    <a:custClr>
      <a:srgbClr val="FFFFFF"/>
    </a:custClr>
    <a:custClr>
      <a:srgbClr val="FFFFFF"/>
    </a:custClr>
    <a:custClr>
      <a:srgbClr val="FFFFFF"/>
    </a:custClr>
    <a:custClr>
      <a:srgbClr val="FFFFFF"/>
    </a:custClr>
    <a:custClr>
      <a:srgbClr val="FFFFFF"/>
    </a:custClr>
    <a:custClr name="177,218,202">
      <a:srgbClr val="B1DACA"/>
    </a:custClr>
    <a:custClr name="193,226,214">
      <a:srgbClr val="C1E2D6"/>
    </a:custClr>
    <a:custClr name="210,233,226">
      <a:srgbClr val="D2E9E2"/>
    </a:custClr>
    <a:custClr name="225,240,236">
      <a:srgbClr val="E1F0EC"/>
    </a:custClr>
    <a:custClr name="241,248,246">
      <a:srgbClr val="F1F8F6"/>
    </a:custClr>
    <a:custClr name="151,8,46">
      <a:srgbClr val="97082E"/>
    </a:custClr>
    <a:custClr name="172,58,88">
      <a:srgbClr val="AC3A58"/>
    </a:custClr>
    <a:custClr name="193,108,130">
      <a:srgbClr val="C16C82"/>
    </a:custClr>
    <a:custClr name="213,156,170">
      <a:srgbClr val="D59CAA"/>
    </a:custClr>
    <a:custClr name="235,206,211">
      <a:srgbClr val="EBCE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0,20,60">
      <a:srgbClr val="14143C"/>
    </a:custClr>
    <a:custClr name="42,42,78">
      <a:srgbClr val="2A2A4E"/>
    </a:custClr>
    <a:custClr name="68,68,99">
      <a:srgbClr val="444463"/>
    </a:custClr>
    <a:custClr name="92,92,117">
      <a:srgbClr val="5C5C75"/>
    </a:custClr>
    <a:custClr name="114,114,138">
      <a:srgbClr val="72728A"/>
    </a:custClr>
    <a:custClr name="139,139,157">
      <a:srgbClr val="8B8B9D"/>
    </a:custClr>
    <a:custClr name="160,160,174">
      <a:srgbClr val="A0A0AE"/>
    </a:custClr>
    <a:custClr name="185,185,197">
      <a:srgbClr val="B9B9C5"/>
    </a:custClr>
    <a:custClr name="209,209,216">
      <a:srgbClr val="D1D1D8"/>
    </a:custClr>
    <a:custClr name="233,233,236">
      <a:srgbClr val="E9E9EC"/>
    </a:custClr>
    <a:custClr name="209,197,195">
      <a:srgbClr val="D1C5C3"/>
    </a:custClr>
    <a:custClr name="218,208,207">
      <a:srgbClr val="DAD0CF"/>
    </a:custClr>
    <a:custClr name="227,219,219">
      <a:srgbClr val="E3DBDB"/>
    </a:custClr>
    <a:custClr name="238,233,233">
      <a:srgbClr val="EEE9E9"/>
    </a:custClr>
    <a:custClr name="247,243,243">
      <a:srgbClr val="F7F3F3"/>
    </a:custClr>
    <a:custClr>
      <a:srgbClr val="FFFFFF"/>
    </a:custClr>
    <a:custClr>
      <a:srgbClr val="FFFFFF"/>
    </a:custClr>
    <a:custClr>
      <a:srgbClr val="FFFFFF"/>
    </a:custClr>
    <a:custClr>
      <a:srgbClr val="FFFFFF"/>
    </a:custClr>
    <a:custClr>
      <a:srgbClr val="FFFFFF"/>
    </a:custClr>
    <a:custClr name="177,218,202">
      <a:srgbClr val="B1DACA"/>
    </a:custClr>
    <a:custClr name="193,226,214">
      <a:srgbClr val="C1E2D6"/>
    </a:custClr>
    <a:custClr name="210,233,226">
      <a:srgbClr val="D2E9E2"/>
    </a:custClr>
    <a:custClr name="225,240,236">
      <a:srgbClr val="E1F0EC"/>
    </a:custClr>
    <a:custClr name="241,248,246">
      <a:srgbClr val="F1F8F6"/>
    </a:custClr>
    <a:custClr name="151,8,46">
      <a:srgbClr val="97082E"/>
    </a:custClr>
    <a:custClr name="172,58,88">
      <a:srgbClr val="AC3A58"/>
    </a:custClr>
    <a:custClr name="193,108,130">
      <a:srgbClr val="C16C82"/>
    </a:custClr>
    <a:custClr name="213,156,170">
      <a:srgbClr val="D59CAA"/>
    </a:custClr>
    <a:custClr name="235,206,211">
      <a:srgbClr val="EBCE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9B27AE03213A040934E42D023BB3992" ma:contentTypeVersion="11" ma:contentTypeDescription="Opret et nyt dokument." ma:contentTypeScope="" ma:versionID="03c8ab80459a229457847ee415e63d5b">
  <xsd:schema xmlns:xsd="http://www.w3.org/2001/XMLSchema" xmlns:xs="http://www.w3.org/2001/XMLSchema" xmlns:p="http://schemas.microsoft.com/office/2006/metadata/properties" xmlns:ns3="b460bf54-c5ad-4e64-8cf1-975d96bc8b62" xmlns:ns4="28742cfe-d608-4bd9-8295-ea5d1b743bc7" targetNamespace="http://schemas.microsoft.com/office/2006/metadata/properties" ma:root="true" ma:fieldsID="c7e91b7b82529e53f03e5d930d0164a5" ns3:_="" ns4:_="">
    <xsd:import namespace="b460bf54-c5ad-4e64-8cf1-975d96bc8b62"/>
    <xsd:import namespace="28742cfe-d608-4bd9-8295-ea5d1b743bc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0bf54-c5ad-4e64-8cf1-975d96bc8b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742cfe-d608-4bd9-8295-ea5d1b743bc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45141-ACB6-4229-BFC9-3E54B75DC96A}">
  <ds:schemaRefs>
    <ds:schemaRef ds:uri="http://schemas.microsoft.com/office/2006/documentManagement/types"/>
    <ds:schemaRef ds:uri="http://schemas.microsoft.com/office/2006/metadata/properties"/>
    <ds:schemaRef ds:uri="http://purl.org/dc/terms/"/>
    <ds:schemaRef ds:uri="b460bf54-c5ad-4e64-8cf1-975d96bc8b62"/>
    <ds:schemaRef ds:uri="http://purl.org/dc/dcmitype/"/>
    <ds:schemaRef ds:uri="http://schemas.microsoft.com/office/infopath/2007/PartnerControls"/>
    <ds:schemaRef ds:uri="http://schemas.openxmlformats.org/package/2006/metadata/core-properties"/>
    <ds:schemaRef ds:uri="28742cfe-d608-4bd9-8295-ea5d1b743bc7"/>
    <ds:schemaRef ds:uri="http://www.w3.org/XML/1998/namespace"/>
    <ds:schemaRef ds:uri="http://purl.org/dc/elements/1.1/"/>
  </ds:schemaRefs>
</ds:datastoreItem>
</file>

<file path=customXml/itemProps2.xml><?xml version="1.0" encoding="utf-8"?>
<ds:datastoreItem xmlns:ds="http://schemas.openxmlformats.org/officeDocument/2006/customXml" ds:itemID="{C6F3E64F-26BE-4E39-AC6B-8C71D67DB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0bf54-c5ad-4e64-8cf1-975d96bc8b62"/>
    <ds:schemaRef ds:uri="28742cfe-d608-4bd9-8295-ea5d1b743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35D97B-6527-48C7-9773-B94EEA0C0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1582</TotalTime>
  <Words>1701</Words>
  <Application>Microsoft Office PowerPoint</Application>
  <PresentationFormat>Widescreen</PresentationFormat>
  <Paragraphs>165</Paragraphs>
  <Slides>9</Slides>
  <Notes>9</Notes>
  <HiddenSlides>0</HiddenSlides>
  <MMClips>0</MMClips>
  <ScaleCrop>false</ScaleCrop>
  <HeadingPairs>
    <vt:vector size="8" baseType="variant">
      <vt:variant>
        <vt:lpstr>Benyttede skrifttyper</vt:lpstr>
      </vt:variant>
      <vt:variant>
        <vt:i4>8</vt:i4>
      </vt:variant>
      <vt:variant>
        <vt:lpstr>Tema</vt:lpstr>
      </vt:variant>
      <vt:variant>
        <vt:i4>2</vt:i4>
      </vt:variant>
      <vt:variant>
        <vt:lpstr>Integrerede OLE-servere</vt:lpstr>
      </vt:variant>
      <vt:variant>
        <vt:i4>1</vt:i4>
      </vt:variant>
      <vt:variant>
        <vt:lpstr>Slidetitler</vt:lpstr>
      </vt:variant>
      <vt:variant>
        <vt:i4>9</vt:i4>
      </vt:variant>
    </vt:vector>
  </HeadingPairs>
  <TitlesOfParts>
    <vt:vector size="20" baseType="lpstr">
      <vt:lpstr>Calibri</vt:lpstr>
      <vt:lpstr>Republic Office</vt:lpstr>
      <vt:lpstr>Republic DemiBold</vt:lpstr>
      <vt:lpstr>Wingdings</vt:lpstr>
      <vt:lpstr>Republic</vt:lpstr>
      <vt:lpstr>Republic Light</vt:lpstr>
      <vt:lpstr>Republic Office Light</vt:lpstr>
      <vt:lpstr>Arial</vt:lpstr>
      <vt:lpstr>Skatteministeriet</vt:lpstr>
      <vt:lpstr>1_Skatteministeriet</vt:lpstr>
      <vt:lpstr>think-cell Slide</vt:lpstr>
      <vt:lpstr>Virtuel ledelse i staten  2. november 2020</vt:lpstr>
      <vt:lpstr>Indhold</vt:lpstr>
      <vt:lpstr>1. En ny virtuel virkelighed</vt:lpstr>
      <vt:lpstr>Værktøjer til virtuel ledelse Greb og faldgruber</vt:lpstr>
      <vt:lpstr>2. Ledelsesgreb og faldgruber ved virtuelt arbejde</vt:lpstr>
      <vt:lpstr>2.1 Ledelsesgreb og faldgruber: Medarbejderrelationen</vt:lpstr>
      <vt:lpstr>2.2 Ledelsesgreb og faldgruber: Samarbejde, videndeling og kollegaskab</vt:lpstr>
      <vt:lpstr>2.3 Ledelsesgreb og faldgruber: Det virtuelle rum og hjemmearbejde</vt:lpstr>
      <vt:lpstr>3. Gode råd til virtuel mødeledelse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Virtuel ledelse i staten  26. oktober 2020</dc:title>
  <dc:creator>Julie Lorenzen</dc:creator>
  <cp:lastModifiedBy>Katrine Fabricius Dahl</cp:lastModifiedBy>
  <cp:revision>147</cp:revision>
  <cp:lastPrinted>2020-10-21T10:33:09Z</cp:lastPrinted>
  <dcterms:created xsi:type="dcterms:W3CDTF">2020-10-15T10:43:28Z</dcterms:created>
  <dcterms:modified xsi:type="dcterms:W3CDTF">2023-03-20T12:33:54Z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